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26"/>
  </p:notesMasterIdLst>
  <p:sldIdLst>
    <p:sldId id="266" r:id="rId2"/>
    <p:sldId id="315" r:id="rId3"/>
    <p:sldId id="373" r:id="rId4"/>
    <p:sldId id="282" r:id="rId5"/>
    <p:sldId id="377" r:id="rId6"/>
    <p:sldId id="323" r:id="rId7"/>
    <p:sldId id="376" r:id="rId8"/>
    <p:sldId id="257" r:id="rId9"/>
    <p:sldId id="379" r:id="rId10"/>
    <p:sldId id="256" r:id="rId11"/>
    <p:sldId id="340" r:id="rId12"/>
    <p:sldId id="380" r:id="rId13"/>
    <p:sldId id="361" r:id="rId14"/>
    <p:sldId id="362" r:id="rId15"/>
    <p:sldId id="363" r:id="rId16"/>
    <p:sldId id="364" r:id="rId17"/>
    <p:sldId id="365" r:id="rId18"/>
    <p:sldId id="366" r:id="rId19"/>
    <p:sldId id="367" r:id="rId20"/>
    <p:sldId id="368" r:id="rId21"/>
    <p:sldId id="369" r:id="rId22"/>
    <p:sldId id="370" r:id="rId23"/>
    <p:sldId id="371" r:id="rId24"/>
    <p:sldId id="372"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1573"/>
    <a:srgbClr val="F513BA"/>
    <a:srgbClr val="150860"/>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07293D-9BDA-4AC1-BBA0-68E7CC4E6A74}" v="8" dt="2021-10-03T06:39:22.908"/>
    <p1510:client id="{4FFBD23C-FCB6-4533-A2F4-FA3F2DB967B5}" v="6" dt="2021-10-03T07:38:59.6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397" autoAdjust="0"/>
    <p:restoredTop sz="96305" autoAdjust="0"/>
  </p:normalViewPr>
  <p:slideViewPr>
    <p:cSldViewPr>
      <p:cViewPr varScale="1">
        <p:scale>
          <a:sx n="77" d="100"/>
          <a:sy n="77" d="100"/>
        </p:scale>
        <p:origin x="22" y="22"/>
      </p:cViewPr>
      <p:guideLst>
        <p:guide orient="horz" pos="2208"/>
        <p:guide pos="3840"/>
      </p:guideLst>
    </p:cSldViewPr>
  </p:slideViewPr>
  <p:notesTextViewPr>
    <p:cViewPr>
      <p:scale>
        <a:sx n="100" d="100"/>
        <a:sy n="100" d="100"/>
      </p:scale>
      <p:origin x="0" y="0"/>
    </p:cViewPr>
  </p:notesTextViewPr>
  <p:sorterViewPr>
    <p:cViewPr>
      <p:scale>
        <a:sx n="100" d="100"/>
        <a:sy n="100" d="100"/>
      </p:scale>
      <p:origin x="0" y="-47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jeev kumar" userId="d1ff5d1cc8a212fc" providerId="LiveId" clId="{1A07293D-9BDA-4AC1-BBA0-68E7CC4E6A74}"/>
    <pc:docChg chg="undo custSel addSld delSld modSld sldOrd">
      <pc:chgData name="rajeev kumar" userId="d1ff5d1cc8a212fc" providerId="LiveId" clId="{1A07293D-9BDA-4AC1-BBA0-68E7CC4E6A74}" dt="2021-10-03T06:39:47.709" v="953" actId="14734"/>
      <pc:docMkLst>
        <pc:docMk/>
      </pc:docMkLst>
      <pc:sldChg chg="modSp mod">
        <pc:chgData name="rajeev kumar" userId="d1ff5d1cc8a212fc" providerId="LiveId" clId="{1A07293D-9BDA-4AC1-BBA0-68E7CC4E6A74}" dt="2021-10-03T05:08:14.444" v="671" actId="313"/>
        <pc:sldMkLst>
          <pc:docMk/>
          <pc:sldMk cId="0" sldId="256"/>
        </pc:sldMkLst>
        <pc:spChg chg="mod">
          <ac:chgData name="rajeev kumar" userId="d1ff5d1cc8a212fc" providerId="LiveId" clId="{1A07293D-9BDA-4AC1-BBA0-68E7CC4E6A74}" dt="2021-10-03T05:08:14.444" v="671" actId="313"/>
          <ac:spMkLst>
            <pc:docMk/>
            <pc:sldMk cId="0" sldId="256"/>
            <ac:spMk id="4" creationId="{00000000-0000-0000-0000-000000000000}"/>
          </ac:spMkLst>
        </pc:spChg>
      </pc:sldChg>
      <pc:sldChg chg="modSp mod">
        <pc:chgData name="rajeev kumar" userId="d1ff5d1cc8a212fc" providerId="LiveId" clId="{1A07293D-9BDA-4AC1-BBA0-68E7CC4E6A74}" dt="2021-10-03T06:39:47.709" v="953" actId="14734"/>
        <pc:sldMkLst>
          <pc:docMk/>
          <pc:sldMk cId="2492470587" sldId="257"/>
        </pc:sldMkLst>
        <pc:graphicFrameChg chg="modGraphic">
          <ac:chgData name="rajeev kumar" userId="d1ff5d1cc8a212fc" providerId="LiveId" clId="{1A07293D-9BDA-4AC1-BBA0-68E7CC4E6A74}" dt="2021-10-03T04:47:25.033" v="496" actId="20577"/>
          <ac:graphicFrameMkLst>
            <pc:docMk/>
            <pc:sldMk cId="2492470587" sldId="257"/>
            <ac:graphicFrameMk id="8" creationId="{10B62FA5-6BC3-4139-BF4B-BC0533FC9E30}"/>
          </ac:graphicFrameMkLst>
        </pc:graphicFrameChg>
        <pc:graphicFrameChg chg="mod modGraphic">
          <ac:chgData name="rajeev kumar" userId="d1ff5d1cc8a212fc" providerId="LiveId" clId="{1A07293D-9BDA-4AC1-BBA0-68E7CC4E6A74}" dt="2021-10-03T04:47:40" v="499" actId="20577"/>
          <ac:graphicFrameMkLst>
            <pc:docMk/>
            <pc:sldMk cId="2492470587" sldId="257"/>
            <ac:graphicFrameMk id="12" creationId="{B867AE09-33C3-49E9-B17D-862E145FF3BD}"/>
          </ac:graphicFrameMkLst>
        </pc:graphicFrameChg>
        <pc:graphicFrameChg chg="modGraphic">
          <ac:chgData name="rajeev kumar" userId="d1ff5d1cc8a212fc" providerId="LiveId" clId="{1A07293D-9BDA-4AC1-BBA0-68E7CC4E6A74}" dt="2021-10-03T06:39:47.709" v="953" actId="14734"/>
          <ac:graphicFrameMkLst>
            <pc:docMk/>
            <pc:sldMk cId="2492470587" sldId="257"/>
            <ac:graphicFrameMk id="18" creationId="{B1B3FE9C-4DB7-42C8-9464-97E8E6812811}"/>
          </ac:graphicFrameMkLst>
        </pc:graphicFrameChg>
      </pc:sldChg>
      <pc:sldChg chg="addSp modSp mod">
        <pc:chgData name="rajeev kumar" userId="d1ff5d1cc8a212fc" providerId="LiveId" clId="{1A07293D-9BDA-4AC1-BBA0-68E7CC4E6A74}" dt="2021-10-03T06:24:14.680" v="900" actId="20577"/>
        <pc:sldMkLst>
          <pc:docMk/>
          <pc:sldMk cId="897005325" sldId="315"/>
        </pc:sldMkLst>
        <pc:spChg chg="mod">
          <ac:chgData name="rajeev kumar" userId="d1ff5d1cc8a212fc" providerId="LiveId" clId="{1A07293D-9BDA-4AC1-BBA0-68E7CC4E6A74}" dt="2021-10-03T05:59:14.025" v="676"/>
          <ac:spMkLst>
            <pc:docMk/>
            <pc:sldMk cId="897005325" sldId="315"/>
            <ac:spMk id="32" creationId="{00000000-0000-0000-0000-000000000000}"/>
          </ac:spMkLst>
        </pc:spChg>
        <pc:spChg chg="add mod">
          <ac:chgData name="rajeev kumar" userId="d1ff5d1cc8a212fc" providerId="LiveId" clId="{1A07293D-9BDA-4AC1-BBA0-68E7CC4E6A74}" dt="2021-10-03T06:22:22.353" v="846" actId="14100"/>
          <ac:spMkLst>
            <pc:docMk/>
            <pc:sldMk cId="897005325" sldId="315"/>
            <ac:spMk id="33" creationId="{8BB64757-A52C-4017-B295-95141D1B98A7}"/>
          </ac:spMkLst>
        </pc:spChg>
        <pc:spChg chg="add mod">
          <ac:chgData name="rajeev kumar" userId="d1ff5d1cc8a212fc" providerId="LiveId" clId="{1A07293D-9BDA-4AC1-BBA0-68E7CC4E6A74}" dt="2021-10-03T06:23:11.229" v="868" actId="5793"/>
          <ac:spMkLst>
            <pc:docMk/>
            <pc:sldMk cId="897005325" sldId="315"/>
            <ac:spMk id="34" creationId="{021B7541-486E-4FAE-A45F-F2D1F6A104C3}"/>
          </ac:spMkLst>
        </pc:spChg>
        <pc:spChg chg="add mod">
          <ac:chgData name="rajeev kumar" userId="d1ff5d1cc8a212fc" providerId="LiveId" clId="{1A07293D-9BDA-4AC1-BBA0-68E7CC4E6A74}" dt="2021-10-03T06:24:14.680" v="900" actId="20577"/>
          <ac:spMkLst>
            <pc:docMk/>
            <pc:sldMk cId="897005325" sldId="315"/>
            <ac:spMk id="36" creationId="{81A8CD92-4D0A-450F-9153-43C25A1B24F0}"/>
          </ac:spMkLst>
        </pc:spChg>
        <pc:spChg chg="mod">
          <ac:chgData name="rajeev kumar" userId="d1ff5d1cc8a212fc" providerId="LiveId" clId="{1A07293D-9BDA-4AC1-BBA0-68E7CC4E6A74}" dt="2021-10-03T06:23:25.616" v="869" actId="20577"/>
          <ac:spMkLst>
            <pc:docMk/>
            <pc:sldMk cId="897005325" sldId="315"/>
            <ac:spMk id="39" creationId="{00000000-0000-0000-0000-000000000000}"/>
          </ac:spMkLst>
        </pc:spChg>
        <pc:spChg chg="mod">
          <ac:chgData name="rajeev kumar" userId="d1ff5d1cc8a212fc" providerId="LiveId" clId="{1A07293D-9BDA-4AC1-BBA0-68E7CC4E6A74}" dt="2021-10-03T04:36:58.920" v="375" actId="20577"/>
          <ac:spMkLst>
            <pc:docMk/>
            <pc:sldMk cId="897005325" sldId="315"/>
            <ac:spMk id="44" creationId="{00000000-0000-0000-0000-000000000000}"/>
          </ac:spMkLst>
        </pc:spChg>
      </pc:sldChg>
      <pc:sldChg chg="modSp mod">
        <pc:chgData name="rajeev kumar" userId="d1ff5d1cc8a212fc" providerId="LiveId" clId="{1A07293D-9BDA-4AC1-BBA0-68E7CC4E6A74}" dt="2021-10-03T04:49:33.765" v="570" actId="20577"/>
        <pc:sldMkLst>
          <pc:docMk/>
          <pc:sldMk cId="320693852" sldId="323"/>
        </pc:sldMkLst>
        <pc:spChg chg="mod">
          <ac:chgData name="rajeev kumar" userId="d1ff5d1cc8a212fc" providerId="LiveId" clId="{1A07293D-9BDA-4AC1-BBA0-68E7CC4E6A74}" dt="2021-10-03T04:49:33.765" v="570" actId="20577"/>
          <ac:spMkLst>
            <pc:docMk/>
            <pc:sldMk cId="320693852" sldId="323"/>
            <ac:spMk id="2" creationId="{00000000-0000-0000-0000-000000000000}"/>
          </ac:spMkLst>
        </pc:spChg>
        <pc:spChg chg="mod">
          <ac:chgData name="rajeev kumar" userId="d1ff5d1cc8a212fc" providerId="LiveId" clId="{1A07293D-9BDA-4AC1-BBA0-68E7CC4E6A74}" dt="2021-09-29T16:26:13.822" v="158" actId="2711"/>
          <ac:spMkLst>
            <pc:docMk/>
            <pc:sldMk cId="320693852" sldId="323"/>
            <ac:spMk id="5" creationId="{00000000-0000-0000-0000-000000000000}"/>
          </ac:spMkLst>
        </pc:spChg>
      </pc:sldChg>
      <pc:sldChg chg="modSp mod">
        <pc:chgData name="rajeev kumar" userId="d1ff5d1cc8a212fc" providerId="LiveId" clId="{1A07293D-9BDA-4AC1-BBA0-68E7CC4E6A74}" dt="2021-10-03T05:37:36.624" v="673" actId="313"/>
        <pc:sldMkLst>
          <pc:docMk/>
          <pc:sldMk cId="4044589177" sldId="340"/>
        </pc:sldMkLst>
        <pc:spChg chg="mod">
          <ac:chgData name="rajeev kumar" userId="d1ff5d1cc8a212fc" providerId="LiveId" clId="{1A07293D-9BDA-4AC1-BBA0-68E7CC4E6A74}" dt="2021-10-03T05:06:57.873" v="666" actId="14100"/>
          <ac:spMkLst>
            <pc:docMk/>
            <pc:sldMk cId="4044589177" sldId="340"/>
            <ac:spMk id="6" creationId="{00000000-0000-0000-0000-000000000000}"/>
          </ac:spMkLst>
        </pc:spChg>
        <pc:graphicFrameChg chg="mod modGraphic">
          <ac:chgData name="rajeev kumar" userId="d1ff5d1cc8a212fc" providerId="LiveId" clId="{1A07293D-9BDA-4AC1-BBA0-68E7CC4E6A74}" dt="2021-10-03T05:37:36.624" v="673" actId="313"/>
          <ac:graphicFrameMkLst>
            <pc:docMk/>
            <pc:sldMk cId="4044589177" sldId="340"/>
            <ac:graphicFrameMk id="5" creationId="{00000000-0000-0000-0000-000000000000}"/>
          </ac:graphicFrameMkLst>
        </pc:graphicFrameChg>
      </pc:sldChg>
      <pc:sldChg chg="delSp modSp mod">
        <pc:chgData name="rajeev kumar" userId="d1ff5d1cc8a212fc" providerId="LiveId" clId="{1A07293D-9BDA-4AC1-BBA0-68E7CC4E6A74}" dt="2021-10-03T06:26:12.673" v="908" actId="21"/>
        <pc:sldMkLst>
          <pc:docMk/>
          <pc:sldMk cId="3910061377" sldId="373"/>
        </pc:sldMkLst>
        <pc:spChg chg="mod">
          <ac:chgData name="rajeev kumar" userId="d1ff5d1cc8a212fc" providerId="LiveId" clId="{1A07293D-9BDA-4AC1-BBA0-68E7CC4E6A74}" dt="2021-10-03T06:25:50.952" v="905" actId="120"/>
          <ac:spMkLst>
            <pc:docMk/>
            <pc:sldMk cId="3910061377" sldId="373"/>
            <ac:spMk id="2" creationId="{9953468F-D87C-4F1D-B6F4-C57F43B92000}"/>
          </ac:spMkLst>
        </pc:spChg>
        <pc:spChg chg="del mod">
          <ac:chgData name="rajeev kumar" userId="d1ff5d1cc8a212fc" providerId="LiveId" clId="{1A07293D-9BDA-4AC1-BBA0-68E7CC4E6A74}" dt="2021-10-03T06:26:12.673" v="908" actId="21"/>
          <ac:spMkLst>
            <pc:docMk/>
            <pc:sldMk cId="3910061377" sldId="373"/>
            <ac:spMk id="4" creationId="{EC3F48A0-EF99-439F-8CE2-CA967D0808B6}"/>
          </ac:spMkLst>
        </pc:spChg>
      </pc:sldChg>
      <pc:sldChg chg="modSp mod">
        <pc:chgData name="rajeev kumar" userId="d1ff5d1cc8a212fc" providerId="LiveId" clId="{1A07293D-9BDA-4AC1-BBA0-68E7CC4E6A74}" dt="2021-10-03T05:07:45.395" v="670" actId="5793"/>
        <pc:sldMkLst>
          <pc:docMk/>
          <pc:sldMk cId="777791595" sldId="376"/>
        </pc:sldMkLst>
        <pc:spChg chg="mod">
          <ac:chgData name="rajeev kumar" userId="d1ff5d1cc8a212fc" providerId="LiveId" clId="{1A07293D-9BDA-4AC1-BBA0-68E7CC4E6A74}" dt="2021-10-03T04:49:45.635" v="576" actId="20577"/>
          <ac:spMkLst>
            <pc:docMk/>
            <pc:sldMk cId="777791595" sldId="376"/>
            <ac:spMk id="2" creationId="{4A80E55A-4F7F-4205-A990-F3B665F35CE8}"/>
          </ac:spMkLst>
        </pc:spChg>
        <pc:spChg chg="mod">
          <ac:chgData name="rajeev kumar" userId="d1ff5d1cc8a212fc" providerId="LiveId" clId="{1A07293D-9BDA-4AC1-BBA0-68E7CC4E6A74}" dt="2021-10-03T05:07:45.395" v="670" actId="5793"/>
          <ac:spMkLst>
            <pc:docMk/>
            <pc:sldMk cId="777791595" sldId="376"/>
            <ac:spMk id="8" creationId="{F231EFC5-36E9-4FD0-B958-926B7D27096B}"/>
          </ac:spMkLst>
        </pc:spChg>
      </pc:sldChg>
      <pc:sldChg chg="delSp modSp new mod ord">
        <pc:chgData name="rajeev kumar" userId="d1ff5d1cc8a212fc" providerId="LiveId" clId="{1A07293D-9BDA-4AC1-BBA0-68E7CC4E6A74}" dt="2021-10-03T06:27:12.187" v="911" actId="21"/>
        <pc:sldMkLst>
          <pc:docMk/>
          <pc:sldMk cId="2702333264" sldId="377"/>
        </pc:sldMkLst>
        <pc:spChg chg="mod">
          <ac:chgData name="rajeev kumar" userId="d1ff5d1cc8a212fc" providerId="LiveId" clId="{1A07293D-9BDA-4AC1-BBA0-68E7CC4E6A74}" dt="2021-10-03T04:49:18.023" v="563" actId="20577"/>
          <ac:spMkLst>
            <pc:docMk/>
            <pc:sldMk cId="2702333264" sldId="377"/>
            <ac:spMk id="2" creationId="{8399D3D4-B50A-4DA5-BFD7-0F90CCE68F77}"/>
          </ac:spMkLst>
        </pc:spChg>
        <pc:spChg chg="mod">
          <ac:chgData name="rajeev kumar" userId="d1ff5d1cc8a212fc" providerId="LiveId" clId="{1A07293D-9BDA-4AC1-BBA0-68E7CC4E6A74}" dt="2021-10-03T04:51:19.539" v="590" actId="20577"/>
          <ac:spMkLst>
            <pc:docMk/>
            <pc:sldMk cId="2702333264" sldId="377"/>
            <ac:spMk id="3" creationId="{DB4E2C2B-1A61-428E-B5DA-833B8BB2E28C}"/>
          </ac:spMkLst>
        </pc:spChg>
        <pc:spChg chg="del mod">
          <ac:chgData name="rajeev kumar" userId="d1ff5d1cc8a212fc" providerId="LiveId" clId="{1A07293D-9BDA-4AC1-BBA0-68E7CC4E6A74}" dt="2021-10-03T06:27:12.187" v="911" actId="21"/>
          <ac:spMkLst>
            <pc:docMk/>
            <pc:sldMk cId="2702333264" sldId="377"/>
            <ac:spMk id="4" creationId="{EB224433-BE74-493A-B250-A9F1345CEC77}"/>
          </ac:spMkLst>
        </pc:spChg>
      </pc:sldChg>
      <pc:sldChg chg="addSp modSp new mod ord">
        <pc:chgData name="rajeev kumar" userId="d1ff5d1cc8a212fc" providerId="LiveId" clId="{1A07293D-9BDA-4AC1-BBA0-68E7CC4E6A74}" dt="2021-10-03T06:36:38.766" v="931" actId="1076"/>
        <pc:sldMkLst>
          <pc:docMk/>
          <pc:sldMk cId="314586685" sldId="378"/>
        </pc:sldMkLst>
        <pc:spChg chg="mod">
          <ac:chgData name="rajeev kumar" userId="d1ff5d1cc8a212fc" providerId="LiveId" clId="{1A07293D-9BDA-4AC1-BBA0-68E7CC4E6A74}" dt="2021-10-03T06:35:36.983" v="924" actId="115"/>
          <ac:spMkLst>
            <pc:docMk/>
            <pc:sldMk cId="314586685" sldId="378"/>
            <ac:spMk id="2" creationId="{A3C97676-6E62-428E-A3EE-469EB3FA19BD}"/>
          </ac:spMkLst>
        </pc:spChg>
        <pc:spChg chg="mod">
          <ac:chgData name="rajeev kumar" userId="d1ff5d1cc8a212fc" providerId="LiveId" clId="{1A07293D-9BDA-4AC1-BBA0-68E7CC4E6A74}" dt="2021-10-03T06:36:29.450" v="929" actId="20577"/>
          <ac:spMkLst>
            <pc:docMk/>
            <pc:sldMk cId="314586685" sldId="378"/>
            <ac:spMk id="3" creationId="{7EF24BBD-7831-4522-91A4-104299D1186F}"/>
          </ac:spMkLst>
        </pc:spChg>
        <pc:spChg chg="add mod">
          <ac:chgData name="rajeev kumar" userId="d1ff5d1cc8a212fc" providerId="LiveId" clId="{1A07293D-9BDA-4AC1-BBA0-68E7CC4E6A74}" dt="2021-10-03T06:36:38.766" v="931" actId="1076"/>
          <ac:spMkLst>
            <pc:docMk/>
            <pc:sldMk cId="314586685" sldId="378"/>
            <ac:spMk id="4" creationId="{1F060867-EF31-4B08-A0E1-58EBC1010312}"/>
          </ac:spMkLst>
        </pc:spChg>
        <pc:spChg chg="add mod">
          <ac:chgData name="rajeev kumar" userId="d1ff5d1cc8a212fc" providerId="LiveId" clId="{1A07293D-9BDA-4AC1-BBA0-68E7CC4E6A74}" dt="2021-10-03T06:36:38.766" v="931" actId="1076"/>
          <ac:spMkLst>
            <pc:docMk/>
            <pc:sldMk cId="314586685" sldId="378"/>
            <ac:spMk id="5" creationId="{C7B4B5A5-AA18-4DF9-8B50-7A773A9A8DE8}"/>
          </ac:spMkLst>
        </pc:spChg>
        <pc:spChg chg="add mod">
          <ac:chgData name="rajeev kumar" userId="d1ff5d1cc8a212fc" providerId="LiveId" clId="{1A07293D-9BDA-4AC1-BBA0-68E7CC4E6A74}" dt="2021-10-03T06:36:38.766" v="931" actId="1076"/>
          <ac:spMkLst>
            <pc:docMk/>
            <pc:sldMk cId="314586685" sldId="378"/>
            <ac:spMk id="6" creationId="{4155D72D-6C81-4DE7-87B4-F6942D57A2CC}"/>
          </ac:spMkLst>
        </pc:spChg>
        <pc:spChg chg="add mod">
          <ac:chgData name="rajeev kumar" userId="d1ff5d1cc8a212fc" providerId="LiveId" clId="{1A07293D-9BDA-4AC1-BBA0-68E7CC4E6A74}" dt="2021-10-03T06:36:38.766" v="931" actId="1076"/>
          <ac:spMkLst>
            <pc:docMk/>
            <pc:sldMk cId="314586685" sldId="378"/>
            <ac:spMk id="7" creationId="{9568882A-4FAC-4CBA-AAD3-E177DDF4D1FF}"/>
          </ac:spMkLst>
        </pc:spChg>
        <pc:spChg chg="add mod">
          <ac:chgData name="rajeev kumar" userId="d1ff5d1cc8a212fc" providerId="LiveId" clId="{1A07293D-9BDA-4AC1-BBA0-68E7CC4E6A74}" dt="2021-10-03T06:36:38.766" v="931" actId="1076"/>
          <ac:spMkLst>
            <pc:docMk/>
            <pc:sldMk cId="314586685" sldId="378"/>
            <ac:spMk id="8" creationId="{4345BD6C-00C0-48C5-B8B8-DFDB1797CAA6}"/>
          </ac:spMkLst>
        </pc:spChg>
        <pc:spChg chg="add mod">
          <ac:chgData name="rajeev kumar" userId="d1ff5d1cc8a212fc" providerId="LiveId" clId="{1A07293D-9BDA-4AC1-BBA0-68E7CC4E6A74}" dt="2021-10-03T06:36:38.766" v="931" actId="1076"/>
          <ac:spMkLst>
            <pc:docMk/>
            <pc:sldMk cId="314586685" sldId="378"/>
            <ac:spMk id="9" creationId="{09A9C28E-69AE-456D-B755-927C1A1E294D}"/>
          </ac:spMkLst>
        </pc:spChg>
        <pc:spChg chg="add mod">
          <ac:chgData name="rajeev kumar" userId="d1ff5d1cc8a212fc" providerId="LiveId" clId="{1A07293D-9BDA-4AC1-BBA0-68E7CC4E6A74}" dt="2021-10-03T06:36:38.766" v="931" actId="1076"/>
          <ac:spMkLst>
            <pc:docMk/>
            <pc:sldMk cId="314586685" sldId="378"/>
            <ac:spMk id="10" creationId="{45EFFE15-8848-4E58-9846-25D61BDB5998}"/>
          </ac:spMkLst>
        </pc:spChg>
        <pc:graphicFrameChg chg="add mod">
          <ac:chgData name="rajeev kumar" userId="d1ff5d1cc8a212fc" providerId="LiveId" clId="{1A07293D-9BDA-4AC1-BBA0-68E7CC4E6A74}" dt="2021-10-03T06:36:38.766" v="931" actId="1076"/>
          <ac:graphicFrameMkLst>
            <pc:docMk/>
            <pc:sldMk cId="314586685" sldId="378"/>
            <ac:graphicFrameMk id="11" creationId="{DC8DEA66-A08F-49D3-8827-C3CC4C05A330}"/>
          </ac:graphicFrameMkLst>
        </pc:graphicFrameChg>
        <pc:graphicFrameChg chg="add mod">
          <ac:chgData name="rajeev kumar" userId="d1ff5d1cc8a212fc" providerId="LiveId" clId="{1A07293D-9BDA-4AC1-BBA0-68E7CC4E6A74}" dt="2021-10-03T06:36:38.766" v="931" actId="1076"/>
          <ac:graphicFrameMkLst>
            <pc:docMk/>
            <pc:sldMk cId="314586685" sldId="378"/>
            <ac:graphicFrameMk id="12" creationId="{22FAB434-F60D-4DEA-A028-57C089E5FDB7}"/>
          </ac:graphicFrameMkLst>
        </pc:graphicFrameChg>
        <pc:graphicFrameChg chg="add mod">
          <ac:chgData name="rajeev kumar" userId="d1ff5d1cc8a212fc" providerId="LiveId" clId="{1A07293D-9BDA-4AC1-BBA0-68E7CC4E6A74}" dt="2021-10-03T06:36:38.766" v="931" actId="1076"/>
          <ac:graphicFrameMkLst>
            <pc:docMk/>
            <pc:sldMk cId="314586685" sldId="378"/>
            <ac:graphicFrameMk id="13" creationId="{597B9133-1086-4794-9350-998803D68F17}"/>
          </ac:graphicFrameMkLst>
        </pc:graphicFrameChg>
        <pc:graphicFrameChg chg="add mod">
          <ac:chgData name="rajeev kumar" userId="d1ff5d1cc8a212fc" providerId="LiveId" clId="{1A07293D-9BDA-4AC1-BBA0-68E7CC4E6A74}" dt="2021-10-03T06:36:38.766" v="931" actId="1076"/>
          <ac:graphicFrameMkLst>
            <pc:docMk/>
            <pc:sldMk cId="314586685" sldId="378"/>
            <ac:graphicFrameMk id="14" creationId="{EDA44807-AEBF-446C-9B45-4C15C6C9EC7E}"/>
          </ac:graphicFrameMkLst>
        </pc:graphicFrameChg>
      </pc:sldChg>
      <pc:sldChg chg="new del">
        <pc:chgData name="rajeev kumar" userId="d1ff5d1cc8a212fc" providerId="LiveId" clId="{1A07293D-9BDA-4AC1-BBA0-68E7CC4E6A74}" dt="2021-10-03T06:29:30.725" v="913" actId="2696"/>
        <pc:sldMkLst>
          <pc:docMk/>
          <pc:sldMk cId="919144733" sldId="378"/>
        </pc:sldMkLst>
      </pc:sldChg>
      <pc:sldChg chg="addSp delSp modSp new mod">
        <pc:chgData name="rajeev kumar" userId="d1ff5d1cc8a212fc" providerId="LiveId" clId="{1A07293D-9BDA-4AC1-BBA0-68E7CC4E6A74}" dt="2021-10-03T06:39:26.832" v="952" actId="21"/>
        <pc:sldMkLst>
          <pc:docMk/>
          <pc:sldMk cId="3119999756" sldId="379"/>
        </pc:sldMkLst>
        <pc:spChg chg="mod">
          <ac:chgData name="rajeev kumar" userId="d1ff5d1cc8a212fc" providerId="LiveId" clId="{1A07293D-9BDA-4AC1-BBA0-68E7CC4E6A74}" dt="2021-10-03T06:39:16.069" v="950" actId="1076"/>
          <ac:spMkLst>
            <pc:docMk/>
            <pc:sldMk cId="3119999756" sldId="379"/>
            <ac:spMk id="2" creationId="{4DBEC73E-56E2-43AE-AD02-EEA2BE1A2BEB}"/>
          </ac:spMkLst>
        </pc:spChg>
        <pc:spChg chg="mod">
          <ac:chgData name="rajeev kumar" userId="d1ff5d1cc8a212fc" providerId="LiveId" clId="{1A07293D-9BDA-4AC1-BBA0-68E7CC4E6A74}" dt="2021-10-03T06:38:39.723" v="945" actId="20577"/>
          <ac:spMkLst>
            <pc:docMk/>
            <pc:sldMk cId="3119999756" sldId="379"/>
            <ac:spMk id="3" creationId="{ECE06801-E173-4E31-9CC5-268512AC6D00}"/>
          </ac:spMkLst>
        </pc:spChg>
        <pc:spChg chg="add mod">
          <ac:chgData name="rajeev kumar" userId="d1ff5d1cc8a212fc" providerId="LiveId" clId="{1A07293D-9BDA-4AC1-BBA0-68E7CC4E6A74}" dt="2021-10-03T06:38:45.863" v="947" actId="1076"/>
          <ac:spMkLst>
            <pc:docMk/>
            <pc:sldMk cId="3119999756" sldId="379"/>
            <ac:spMk id="4" creationId="{C2165EED-D5BA-41EC-9DF0-9DA607CC9444}"/>
          </ac:spMkLst>
        </pc:spChg>
        <pc:spChg chg="add del mod">
          <ac:chgData name="rajeev kumar" userId="d1ff5d1cc8a212fc" providerId="LiveId" clId="{1A07293D-9BDA-4AC1-BBA0-68E7CC4E6A74}" dt="2021-10-03T06:39:26.832" v="952" actId="21"/>
          <ac:spMkLst>
            <pc:docMk/>
            <pc:sldMk cId="3119999756" sldId="379"/>
            <ac:spMk id="6" creationId="{34840A75-0CAE-4E70-A6A8-3399BF0032B5}"/>
          </ac:spMkLst>
        </pc:spChg>
        <pc:graphicFrameChg chg="add mod">
          <ac:chgData name="rajeev kumar" userId="d1ff5d1cc8a212fc" providerId="LiveId" clId="{1A07293D-9BDA-4AC1-BBA0-68E7CC4E6A74}" dt="2021-10-03T06:38:45.863" v="947" actId="1076"/>
          <ac:graphicFrameMkLst>
            <pc:docMk/>
            <pc:sldMk cId="3119999756" sldId="379"/>
            <ac:graphicFrameMk id="5" creationId="{05B622D5-0927-46F0-93F0-39342AD40C63}"/>
          </ac:graphicFrameMkLst>
        </pc:graphicFrameChg>
        <pc:graphicFrameChg chg="add del mod">
          <ac:chgData name="rajeev kumar" userId="d1ff5d1cc8a212fc" providerId="LiveId" clId="{1A07293D-9BDA-4AC1-BBA0-68E7CC4E6A74}" dt="2021-10-03T06:39:26.832" v="952" actId="21"/>
          <ac:graphicFrameMkLst>
            <pc:docMk/>
            <pc:sldMk cId="3119999756" sldId="379"/>
            <ac:graphicFrameMk id="7" creationId="{2CA1AAD1-FFA2-4B29-AECF-C987363415FC}"/>
          </ac:graphicFrameMkLst>
        </pc:graphicFrameChg>
      </pc:sldChg>
    </pc:docChg>
  </pc:docChgLst>
  <pc:docChgLst>
    <pc:chgData name="Jaydeep Ghose" userId="03b859d6-e572-462f-9165-df4537e7c085" providerId="ADAL" clId="{4FFBD23C-FCB6-4533-A2F4-FA3F2DB967B5}"/>
    <pc:docChg chg="undo custSel addSld delSld modSld">
      <pc:chgData name="Jaydeep Ghose" userId="03b859d6-e572-462f-9165-df4537e7c085" providerId="ADAL" clId="{4FFBD23C-FCB6-4533-A2F4-FA3F2DB967B5}" dt="2021-10-03T07:51:31.719" v="1168" actId="255"/>
      <pc:docMkLst>
        <pc:docMk/>
      </pc:docMkLst>
      <pc:sldChg chg="delSp modSp mod">
        <pc:chgData name="Jaydeep Ghose" userId="03b859d6-e572-462f-9165-df4537e7c085" providerId="ADAL" clId="{4FFBD23C-FCB6-4533-A2F4-FA3F2DB967B5}" dt="2021-10-03T07:49:13.705" v="1138" actId="14100"/>
        <pc:sldMkLst>
          <pc:docMk/>
          <pc:sldMk cId="0" sldId="256"/>
        </pc:sldMkLst>
        <pc:spChg chg="mod">
          <ac:chgData name="Jaydeep Ghose" userId="03b859d6-e572-462f-9165-df4537e7c085" providerId="ADAL" clId="{4FFBD23C-FCB6-4533-A2F4-FA3F2DB967B5}" dt="2021-10-03T07:45:30.196" v="860" actId="20577"/>
          <ac:spMkLst>
            <pc:docMk/>
            <pc:sldMk cId="0" sldId="256"/>
            <ac:spMk id="8" creationId="{00000000-0000-0000-0000-000000000000}"/>
          </ac:spMkLst>
        </pc:spChg>
        <pc:spChg chg="mod">
          <ac:chgData name="Jaydeep Ghose" userId="03b859d6-e572-462f-9165-df4537e7c085" providerId="ADAL" clId="{4FFBD23C-FCB6-4533-A2F4-FA3F2DB967B5}" dt="2021-10-03T07:43:36.381" v="771" actId="14100"/>
          <ac:spMkLst>
            <pc:docMk/>
            <pc:sldMk cId="0" sldId="256"/>
            <ac:spMk id="9" creationId="{00000000-0000-0000-0000-000000000000}"/>
          </ac:spMkLst>
        </pc:spChg>
        <pc:spChg chg="mod">
          <ac:chgData name="Jaydeep Ghose" userId="03b859d6-e572-462f-9165-df4537e7c085" providerId="ADAL" clId="{4FFBD23C-FCB6-4533-A2F4-FA3F2DB967B5}" dt="2021-10-03T07:46:18.680" v="948" actId="14100"/>
          <ac:spMkLst>
            <pc:docMk/>
            <pc:sldMk cId="0" sldId="256"/>
            <ac:spMk id="11" creationId="{00000000-0000-0000-0000-000000000000}"/>
          </ac:spMkLst>
        </pc:spChg>
        <pc:spChg chg="mod">
          <ac:chgData name="Jaydeep Ghose" userId="03b859d6-e572-462f-9165-df4537e7c085" providerId="ADAL" clId="{4FFBD23C-FCB6-4533-A2F4-FA3F2DB967B5}" dt="2021-10-03T07:46:26.249" v="950" actId="14100"/>
          <ac:spMkLst>
            <pc:docMk/>
            <pc:sldMk cId="0" sldId="256"/>
            <ac:spMk id="12" creationId="{00000000-0000-0000-0000-000000000000}"/>
          </ac:spMkLst>
        </pc:spChg>
        <pc:spChg chg="mod">
          <ac:chgData name="Jaydeep Ghose" userId="03b859d6-e572-462f-9165-df4537e7c085" providerId="ADAL" clId="{4FFBD23C-FCB6-4533-A2F4-FA3F2DB967B5}" dt="2021-10-03T07:46:39.523" v="993" actId="20577"/>
          <ac:spMkLst>
            <pc:docMk/>
            <pc:sldMk cId="0" sldId="256"/>
            <ac:spMk id="13" creationId="{00000000-0000-0000-0000-000000000000}"/>
          </ac:spMkLst>
        </pc:spChg>
        <pc:spChg chg="mod">
          <ac:chgData name="Jaydeep Ghose" userId="03b859d6-e572-462f-9165-df4537e7c085" providerId="ADAL" clId="{4FFBD23C-FCB6-4533-A2F4-FA3F2DB967B5}" dt="2021-10-03T07:47:01.857" v="1046" actId="21"/>
          <ac:spMkLst>
            <pc:docMk/>
            <pc:sldMk cId="0" sldId="256"/>
            <ac:spMk id="14" creationId="{00000000-0000-0000-0000-000000000000}"/>
          </ac:spMkLst>
        </pc:spChg>
        <pc:spChg chg="mod">
          <ac:chgData name="Jaydeep Ghose" userId="03b859d6-e572-462f-9165-df4537e7c085" providerId="ADAL" clId="{4FFBD23C-FCB6-4533-A2F4-FA3F2DB967B5}" dt="2021-10-03T07:47:10.953" v="1059" actId="20577"/>
          <ac:spMkLst>
            <pc:docMk/>
            <pc:sldMk cId="0" sldId="256"/>
            <ac:spMk id="15" creationId="{00000000-0000-0000-0000-000000000000}"/>
          </ac:spMkLst>
        </pc:spChg>
        <pc:spChg chg="mod">
          <ac:chgData name="Jaydeep Ghose" userId="03b859d6-e572-462f-9165-df4537e7c085" providerId="ADAL" clId="{4FFBD23C-FCB6-4533-A2F4-FA3F2DB967B5}" dt="2021-10-03T07:47:43.313" v="1101" actId="20577"/>
          <ac:spMkLst>
            <pc:docMk/>
            <pc:sldMk cId="0" sldId="256"/>
            <ac:spMk id="16" creationId="{00000000-0000-0000-0000-000000000000}"/>
          </ac:spMkLst>
        </pc:spChg>
        <pc:spChg chg="mod">
          <ac:chgData name="Jaydeep Ghose" userId="03b859d6-e572-462f-9165-df4537e7c085" providerId="ADAL" clId="{4FFBD23C-FCB6-4533-A2F4-FA3F2DB967B5}" dt="2021-10-03T07:45:17.942" v="829" actId="122"/>
          <ac:spMkLst>
            <pc:docMk/>
            <pc:sldMk cId="0" sldId="256"/>
            <ac:spMk id="17" creationId="{00000000-0000-0000-0000-000000000000}"/>
          </ac:spMkLst>
        </pc:spChg>
        <pc:spChg chg="mod">
          <ac:chgData name="Jaydeep Ghose" userId="03b859d6-e572-462f-9165-df4537e7c085" providerId="ADAL" clId="{4FFBD23C-FCB6-4533-A2F4-FA3F2DB967B5}" dt="2021-10-03T07:47:57.205" v="1124" actId="20577"/>
          <ac:spMkLst>
            <pc:docMk/>
            <pc:sldMk cId="0" sldId="256"/>
            <ac:spMk id="28" creationId="{00000000-0000-0000-0000-000000000000}"/>
          </ac:spMkLst>
        </pc:spChg>
        <pc:cxnChg chg="mod">
          <ac:chgData name="Jaydeep Ghose" userId="03b859d6-e572-462f-9165-df4537e7c085" providerId="ADAL" clId="{4FFBD23C-FCB6-4533-A2F4-FA3F2DB967B5}" dt="2021-10-03T07:43:36.381" v="771" actId="14100"/>
          <ac:cxnSpMkLst>
            <pc:docMk/>
            <pc:sldMk cId="0" sldId="256"/>
            <ac:cxnSpMk id="21" creationId="{00000000-0000-0000-0000-000000000000}"/>
          </ac:cxnSpMkLst>
        </pc:cxnChg>
        <pc:cxnChg chg="mod">
          <ac:chgData name="Jaydeep Ghose" userId="03b859d6-e572-462f-9165-df4537e7c085" providerId="ADAL" clId="{4FFBD23C-FCB6-4533-A2F4-FA3F2DB967B5}" dt="2021-10-03T07:46:18.680" v="948" actId="14100"/>
          <ac:cxnSpMkLst>
            <pc:docMk/>
            <pc:sldMk cId="0" sldId="256"/>
            <ac:cxnSpMk id="25" creationId="{00000000-0000-0000-0000-000000000000}"/>
          </ac:cxnSpMkLst>
        </pc:cxnChg>
        <pc:cxnChg chg="del mod">
          <ac:chgData name="Jaydeep Ghose" userId="03b859d6-e572-462f-9165-df4537e7c085" providerId="ADAL" clId="{4FFBD23C-FCB6-4533-A2F4-FA3F2DB967B5}" dt="2021-10-03T07:45:46.812" v="864" actId="478"/>
          <ac:cxnSpMkLst>
            <pc:docMk/>
            <pc:sldMk cId="0" sldId="256"/>
            <ac:cxnSpMk id="31" creationId="{00000000-0000-0000-0000-000000000000}"/>
          </ac:cxnSpMkLst>
        </pc:cxnChg>
        <pc:cxnChg chg="mod">
          <ac:chgData name="Jaydeep Ghose" userId="03b859d6-e572-462f-9165-df4537e7c085" providerId="ADAL" clId="{4FFBD23C-FCB6-4533-A2F4-FA3F2DB967B5}" dt="2021-10-03T07:49:13.705" v="1138" actId="14100"/>
          <ac:cxnSpMkLst>
            <pc:docMk/>
            <pc:sldMk cId="0" sldId="256"/>
            <ac:cxnSpMk id="32" creationId="{00000000-0000-0000-0000-000000000000}"/>
          </ac:cxnSpMkLst>
        </pc:cxnChg>
        <pc:cxnChg chg="mod">
          <ac:chgData name="Jaydeep Ghose" userId="03b859d6-e572-462f-9165-df4537e7c085" providerId="ADAL" clId="{4FFBD23C-FCB6-4533-A2F4-FA3F2DB967B5}" dt="2021-10-03T07:47:39.643" v="1097" actId="20577"/>
          <ac:cxnSpMkLst>
            <pc:docMk/>
            <pc:sldMk cId="0" sldId="256"/>
            <ac:cxnSpMk id="33" creationId="{00000000-0000-0000-0000-000000000000}"/>
          </ac:cxnSpMkLst>
        </pc:cxnChg>
        <pc:cxnChg chg="mod">
          <ac:chgData name="Jaydeep Ghose" userId="03b859d6-e572-462f-9165-df4537e7c085" providerId="ADAL" clId="{4FFBD23C-FCB6-4533-A2F4-FA3F2DB967B5}" dt="2021-10-03T07:47:39.643" v="1097" actId="20577"/>
          <ac:cxnSpMkLst>
            <pc:docMk/>
            <pc:sldMk cId="0" sldId="256"/>
            <ac:cxnSpMk id="34" creationId="{31B01867-10A5-4DAA-BEE3-1CEC32159BC8}"/>
          </ac:cxnSpMkLst>
        </pc:cxnChg>
        <pc:cxnChg chg="mod">
          <ac:chgData name="Jaydeep Ghose" userId="03b859d6-e572-462f-9165-df4537e7c085" providerId="ADAL" clId="{4FFBD23C-FCB6-4533-A2F4-FA3F2DB967B5}" dt="2021-10-03T07:47:03.560" v="1047"/>
          <ac:cxnSpMkLst>
            <pc:docMk/>
            <pc:sldMk cId="0" sldId="256"/>
            <ac:cxnSpMk id="35" creationId="{00000000-0000-0000-0000-000000000000}"/>
          </ac:cxnSpMkLst>
        </pc:cxnChg>
      </pc:sldChg>
      <pc:sldChg chg="addSp delSp modSp mod">
        <pc:chgData name="Jaydeep Ghose" userId="03b859d6-e572-462f-9165-df4537e7c085" providerId="ADAL" clId="{4FFBD23C-FCB6-4533-A2F4-FA3F2DB967B5}" dt="2021-10-03T07:34:50.272" v="350" actId="478"/>
        <pc:sldMkLst>
          <pc:docMk/>
          <pc:sldMk cId="2492470587" sldId="257"/>
        </pc:sldMkLst>
        <pc:spChg chg="add mod">
          <ac:chgData name="Jaydeep Ghose" userId="03b859d6-e572-462f-9165-df4537e7c085" providerId="ADAL" clId="{4FFBD23C-FCB6-4533-A2F4-FA3F2DB967B5}" dt="2021-10-03T07:29:11.860" v="174" actId="20577"/>
          <ac:spMkLst>
            <pc:docMk/>
            <pc:sldMk cId="2492470587" sldId="257"/>
            <ac:spMk id="10" creationId="{2733687A-93AC-41B6-90A3-517893129FD2}"/>
          </ac:spMkLst>
        </pc:spChg>
        <pc:spChg chg="add del mod">
          <ac:chgData name="Jaydeep Ghose" userId="03b859d6-e572-462f-9165-df4537e7c085" providerId="ADAL" clId="{4FFBD23C-FCB6-4533-A2F4-FA3F2DB967B5}" dt="2021-10-03T07:34:49.890" v="349" actId="478"/>
          <ac:spMkLst>
            <pc:docMk/>
            <pc:sldMk cId="2492470587" sldId="257"/>
            <ac:spMk id="11" creationId="{9D7BA5FD-6FA0-4EA3-9895-4BB9362C3E8A}"/>
          </ac:spMkLst>
        </pc:spChg>
        <pc:spChg chg="add del">
          <ac:chgData name="Jaydeep Ghose" userId="03b859d6-e572-462f-9165-df4537e7c085" providerId="ADAL" clId="{4FFBD23C-FCB6-4533-A2F4-FA3F2DB967B5}" dt="2021-10-03T07:30:33.636" v="296" actId="22"/>
          <ac:spMkLst>
            <pc:docMk/>
            <pc:sldMk cId="2492470587" sldId="257"/>
            <ac:spMk id="13" creationId="{E6921AF8-2E1D-4BA8-9987-C95705002FDC}"/>
          </ac:spMkLst>
        </pc:spChg>
        <pc:spChg chg="del">
          <ac:chgData name="Jaydeep Ghose" userId="03b859d6-e572-462f-9165-df4537e7c085" providerId="ADAL" clId="{4FFBD23C-FCB6-4533-A2F4-FA3F2DB967B5}" dt="2021-10-03T07:28:19.698" v="127" actId="478"/>
          <ac:spMkLst>
            <pc:docMk/>
            <pc:sldMk cId="2492470587" sldId="257"/>
            <ac:spMk id="29" creationId="{00000000-0000-0000-0000-000000000000}"/>
          </ac:spMkLst>
        </pc:spChg>
        <pc:spChg chg="del">
          <ac:chgData name="Jaydeep Ghose" userId="03b859d6-e572-462f-9165-df4537e7c085" providerId="ADAL" clId="{4FFBD23C-FCB6-4533-A2F4-FA3F2DB967B5}" dt="2021-10-03T07:28:12.312" v="124" actId="478"/>
          <ac:spMkLst>
            <pc:docMk/>
            <pc:sldMk cId="2492470587" sldId="257"/>
            <ac:spMk id="30" creationId="{00000000-0000-0000-0000-000000000000}"/>
          </ac:spMkLst>
        </pc:spChg>
        <pc:spChg chg="del">
          <ac:chgData name="Jaydeep Ghose" userId="03b859d6-e572-462f-9165-df4537e7c085" providerId="ADAL" clId="{4FFBD23C-FCB6-4533-A2F4-FA3F2DB967B5}" dt="2021-10-03T07:28:18.416" v="126" actId="478"/>
          <ac:spMkLst>
            <pc:docMk/>
            <pc:sldMk cId="2492470587" sldId="257"/>
            <ac:spMk id="33" creationId="{00000000-0000-0000-0000-000000000000}"/>
          </ac:spMkLst>
        </pc:spChg>
        <pc:spChg chg="del">
          <ac:chgData name="Jaydeep Ghose" userId="03b859d6-e572-462f-9165-df4537e7c085" providerId="ADAL" clId="{4FFBD23C-FCB6-4533-A2F4-FA3F2DB967B5}" dt="2021-10-03T07:28:12.312" v="124" actId="478"/>
          <ac:spMkLst>
            <pc:docMk/>
            <pc:sldMk cId="2492470587" sldId="257"/>
            <ac:spMk id="34" creationId="{00000000-0000-0000-0000-000000000000}"/>
          </ac:spMkLst>
        </pc:spChg>
        <pc:spChg chg="del">
          <ac:chgData name="Jaydeep Ghose" userId="03b859d6-e572-462f-9165-df4537e7c085" providerId="ADAL" clId="{4FFBD23C-FCB6-4533-A2F4-FA3F2DB967B5}" dt="2021-10-03T07:28:12.312" v="124" actId="478"/>
          <ac:spMkLst>
            <pc:docMk/>
            <pc:sldMk cId="2492470587" sldId="257"/>
            <ac:spMk id="39" creationId="{00000000-0000-0000-0000-000000000000}"/>
          </ac:spMkLst>
        </pc:spChg>
        <pc:spChg chg="del">
          <ac:chgData name="Jaydeep Ghose" userId="03b859d6-e572-462f-9165-df4537e7c085" providerId="ADAL" clId="{4FFBD23C-FCB6-4533-A2F4-FA3F2DB967B5}" dt="2021-10-03T07:28:12.312" v="124" actId="478"/>
          <ac:spMkLst>
            <pc:docMk/>
            <pc:sldMk cId="2492470587" sldId="257"/>
            <ac:spMk id="40" creationId="{00000000-0000-0000-0000-000000000000}"/>
          </ac:spMkLst>
        </pc:spChg>
        <pc:spChg chg="del">
          <ac:chgData name="Jaydeep Ghose" userId="03b859d6-e572-462f-9165-df4537e7c085" providerId="ADAL" clId="{4FFBD23C-FCB6-4533-A2F4-FA3F2DB967B5}" dt="2021-10-03T07:28:12.312" v="124" actId="478"/>
          <ac:spMkLst>
            <pc:docMk/>
            <pc:sldMk cId="2492470587" sldId="257"/>
            <ac:spMk id="41" creationId="{00000000-0000-0000-0000-000000000000}"/>
          </ac:spMkLst>
        </pc:spChg>
        <pc:spChg chg="del mod">
          <ac:chgData name="Jaydeep Ghose" userId="03b859d6-e572-462f-9165-df4537e7c085" providerId="ADAL" clId="{4FFBD23C-FCB6-4533-A2F4-FA3F2DB967B5}" dt="2021-10-03T07:28:06.830" v="123" actId="478"/>
          <ac:spMkLst>
            <pc:docMk/>
            <pc:sldMk cId="2492470587" sldId="257"/>
            <ac:spMk id="42" creationId="{00000000-0000-0000-0000-000000000000}"/>
          </ac:spMkLst>
        </pc:spChg>
        <pc:graphicFrameChg chg="modGraphic">
          <ac:chgData name="Jaydeep Ghose" userId="03b859d6-e572-462f-9165-df4537e7c085" providerId="ADAL" clId="{4FFBD23C-FCB6-4533-A2F4-FA3F2DB967B5}" dt="2021-10-03T07:30:29.043" v="294" actId="20577"/>
          <ac:graphicFrameMkLst>
            <pc:docMk/>
            <pc:sldMk cId="2492470587" sldId="257"/>
            <ac:graphicFrameMk id="12" creationId="{B867AE09-33C3-49E9-B17D-862E145FF3BD}"/>
          </ac:graphicFrameMkLst>
        </pc:graphicFrameChg>
        <pc:graphicFrameChg chg="modGraphic">
          <ac:chgData name="Jaydeep Ghose" userId="03b859d6-e572-462f-9165-df4537e7c085" providerId="ADAL" clId="{4FFBD23C-FCB6-4533-A2F4-FA3F2DB967B5}" dt="2021-10-03T07:31:26.077" v="341" actId="14734"/>
          <ac:graphicFrameMkLst>
            <pc:docMk/>
            <pc:sldMk cId="2492470587" sldId="257"/>
            <ac:graphicFrameMk id="15" creationId="{89CDC020-1616-4B68-BB90-4858E3927B7F}"/>
          </ac:graphicFrameMkLst>
        </pc:graphicFrameChg>
        <pc:graphicFrameChg chg="del">
          <ac:chgData name="Jaydeep Ghose" userId="03b859d6-e572-462f-9165-df4537e7c085" providerId="ADAL" clId="{4FFBD23C-FCB6-4533-A2F4-FA3F2DB967B5}" dt="2021-10-03T07:28:16.051" v="125" actId="478"/>
          <ac:graphicFrameMkLst>
            <pc:docMk/>
            <pc:sldMk cId="2492470587" sldId="257"/>
            <ac:graphicFrameMk id="18" creationId="{B1B3FE9C-4DB7-42C8-9464-97E8E6812811}"/>
          </ac:graphicFrameMkLst>
        </pc:graphicFrameChg>
        <pc:graphicFrameChg chg="del">
          <ac:chgData name="Jaydeep Ghose" userId="03b859d6-e572-462f-9165-df4537e7c085" providerId="ADAL" clId="{4FFBD23C-FCB6-4533-A2F4-FA3F2DB967B5}" dt="2021-10-03T07:28:12.312" v="124" actId="478"/>
          <ac:graphicFrameMkLst>
            <pc:docMk/>
            <pc:sldMk cId="2492470587" sldId="257"/>
            <ac:graphicFrameMk id="19" creationId="{825E10A9-0167-420C-B3D0-45E27B07832C}"/>
          </ac:graphicFrameMkLst>
        </pc:graphicFrameChg>
        <pc:graphicFrameChg chg="del">
          <ac:chgData name="Jaydeep Ghose" userId="03b859d6-e572-462f-9165-df4537e7c085" providerId="ADAL" clId="{4FFBD23C-FCB6-4533-A2F4-FA3F2DB967B5}" dt="2021-10-03T07:28:12.312" v="124" actId="478"/>
          <ac:graphicFrameMkLst>
            <pc:docMk/>
            <pc:sldMk cId="2492470587" sldId="257"/>
            <ac:graphicFrameMk id="20" creationId="{1F407999-ECFE-4D54-8412-BC9982CAB6DF}"/>
          </ac:graphicFrameMkLst>
        </pc:graphicFrameChg>
        <pc:graphicFrameChg chg="del">
          <ac:chgData name="Jaydeep Ghose" userId="03b859d6-e572-462f-9165-df4537e7c085" providerId="ADAL" clId="{4FFBD23C-FCB6-4533-A2F4-FA3F2DB967B5}" dt="2021-10-03T07:28:12.312" v="124" actId="478"/>
          <ac:graphicFrameMkLst>
            <pc:docMk/>
            <pc:sldMk cId="2492470587" sldId="257"/>
            <ac:graphicFrameMk id="21" creationId="{B9F0C2FE-CE7A-4F20-8B88-D614DF986B2C}"/>
          </ac:graphicFrameMkLst>
        </pc:graphicFrameChg>
        <pc:cxnChg chg="add del">
          <ac:chgData name="Jaydeep Ghose" userId="03b859d6-e572-462f-9165-df4537e7c085" providerId="ADAL" clId="{4FFBD23C-FCB6-4533-A2F4-FA3F2DB967B5}" dt="2021-10-03T07:34:50.272" v="350" actId="478"/>
          <ac:cxnSpMkLst>
            <pc:docMk/>
            <pc:sldMk cId="2492470587" sldId="257"/>
            <ac:cxnSpMk id="5" creationId="{ED35A697-7EC0-4FC6-9291-A442BAD13226}"/>
          </ac:cxnSpMkLst>
        </pc:cxnChg>
        <pc:cxnChg chg="add del mod">
          <ac:chgData name="Jaydeep Ghose" userId="03b859d6-e572-462f-9165-df4537e7c085" providerId="ADAL" clId="{4FFBD23C-FCB6-4533-A2F4-FA3F2DB967B5}" dt="2021-10-03T07:34:49.451" v="348" actId="478"/>
          <ac:cxnSpMkLst>
            <pc:docMk/>
            <pc:sldMk cId="2492470587" sldId="257"/>
            <ac:cxnSpMk id="6" creationId="{5C8071F0-14EC-46B5-92A0-BC010119DE41}"/>
          </ac:cxnSpMkLst>
        </pc:cxnChg>
      </pc:sldChg>
      <pc:sldChg chg="modSp mod">
        <pc:chgData name="Jaydeep Ghose" userId="03b859d6-e572-462f-9165-df4537e7c085" providerId="ADAL" clId="{4FFBD23C-FCB6-4533-A2F4-FA3F2DB967B5}" dt="2021-10-03T07:23:38.492" v="85" actId="123"/>
        <pc:sldMkLst>
          <pc:docMk/>
          <pc:sldMk cId="2324499355" sldId="282"/>
        </pc:sldMkLst>
        <pc:spChg chg="mod">
          <ac:chgData name="Jaydeep Ghose" userId="03b859d6-e572-462f-9165-df4537e7c085" providerId="ADAL" clId="{4FFBD23C-FCB6-4533-A2F4-FA3F2DB967B5}" dt="2021-10-03T07:23:38.492" v="85" actId="123"/>
          <ac:spMkLst>
            <pc:docMk/>
            <pc:sldMk cId="2324499355" sldId="282"/>
            <ac:spMk id="5" creationId="{0AF99E96-BC3F-41A4-BD30-5A75F6669A03}"/>
          </ac:spMkLst>
        </pc:spChg>
      </pc:sldChg>
      <pc:sldChg chg="addSp modSp mod">
        <pc:chgData name="Jaydeep Ghose" userId="03b859d6-e572-462f-9165-df4537e7c085" providerId="ADAL" clId="{4FFBD23C-FCB6-4533-A2F4-FA3F2DB967B5}" dt="2021-10-03T07:21:16.554" v="58" actId="20577"/>
        <pc:sldMkLst>
          <pc:docMk/>
          <pc:sldMk cId="897005325" sldId="315"/>
        </pc:sldMkLst>
        <pc:spChg chg="mod">
          <ac:chgData name="Jaydeep Ghose" userId="03b859d6-e572-462f-9165-df4537e7c085" providerId="ADAL" clId="{4FFBD23C-FCB6-4533-A2F4-FA3F2DB967B5}" dt="2021-10-03T07:17:05.205" v="5" actId="14100"/>
          <ac:spMkLst>
            <pc:docMk/>
            <pc:sldMk cId="897005325" sldId="315"/>
            <ac:spMk id="34" creationId="{021B7541-486E-4FAE-A45F-F2D1F6A104C3}"/>
          </ac:spMkLst>
        </pc:spChg>
        <pc:spChg chg="mod">
          <ac:chgData name="Jaydeep Ghose" userId="03b859d6-e572-462f-9165-df4537e7c085" providerId="ADAL" clId="{4FFBD23C-FCB6-4533-A2F4-FA3F2DB967B5}" dt="2021-10-03T07:21:09.972" v="55" actId="21"/>
          <ac:spMkLst>
            <pc:docMk/>
            <pc:sldMk cId="897005325" sldId="315"/>
            <ac:spMk id="36" creationId="{81A8CD92-4D0A-450F-9153-43C25A1B24F0}"/>
          </ac:spMkLst>
        </pc:spChg>
        <pc:spChg chg="add mod">
          <ac:chgData name="Jaydeep Ghose" userId="03b859d6-e572-462f-9165-df4537e7c085" providerId="ADAL" clId="{4FFBD23C-FCB6-4533-A2F4-FA3F2DB967B5}" dt="2021-10-03T07:18:00.602" v="53" actId="1036"/>
          <ac:spMkLst>
            <pc:docMk/>
            <pc:sldMk cId="897005325" sldId="315"/>
            <ac:spMk id="37" creationId="{0540F1AA-BBB2-435E-AC32-5CCCEE520451}"/>
          </ac:spMkLst>
        </pc:spChg>
        <pc:spChg chg="mod">
          <ac:chgData name="Jaydeep Ghose" userId="03b859d6-e572-462f-9165-df4537e7c085" providerId="ADAL" clId="{4FFBD23C-FCB6-4533-A2F4-FA3F2DB967B5}" dt="2021-10-03T07:17:33.502" v="9" actId="14100"/>
          <ac:spMkLst>
            <pc:docMk/>
            <pc:sldMk cId="897005325" sldId="315"/>
            <ac:spMk id="39" creationId="{00000000-0000-0000-0000-000000000000}"/>
          </ac:spMkLst>
        </pc:spChg>
        <pc:spChg chg="mod">
          <ac:chgData name="Jaydeep Ghose" userId="03b859d6-e572-462f-9165-df4537e7c085" providerId="ADAL" clId="{4FFBD23C-FCB6-4533-A2F4-FA3F2DB967B5}" dt="2021-10-03T07:11:00.346" v="2" actId="20577"/>
          <ac:spMkLst>
            <pc:docMk/>
            <pc:sldMk cId="897005325" sldId="315"/>
            <ac:spMk id="44" creationId="{00000000-0000-0000-0000-000000000000}"/>
          </ac:spMkLst>
        </pc:spChg>
        <pc:spChg chg="mod">
          <ac:chgData name="Jaydeep Ghose" userId="03b859d6-e572-462f-9165-df4537e7c085" providerId="ADAL" clId="{4FFBD23C-FCB6-4533-A2F4-FA3F2DB967B5}" dt="2021-10-03T07:17:52.642" v="12"/>
          <ac:spMkLst>
            <pc:docMk/>
            <pc:sldMk cId="897005325" sldId="315"/>
            <ac:spMk id="46" creationId="{5F854568-9192-40CC-AC9F-CD2EDFACB31E}"/>
          </ac:spMkLst>
        </pc:spChg>
        <pc:spChg chg="mod">
          <ac:chgData name="Jaydeep Ghose" userId="03b859d6-e572-462f-9165-df4537e7c085" providerId="ADAL" clId="{4FFBD23C-FCB6-4533-A2F4-FA3F2DB967B5}" dt="2021-10-03T07:21:16.554" v="58" actId="20577"/>
          <ac:spMkLst>
            <pc:docMk/>
            <pc:sldMk cId="897005325" sldId="315"/>
            <ac:spMk id="53" creationId="{B595F2D0-CB7F-45DE-887C-EEEF7408C297}"/>
          </ac:spMkLst>
        </pc:spChg>
        <pc:grpChg chg="add mod">
          <ac:chgData name="Jaydeep Ghose" userId="03b859d6-e572-462f-9165-df4537e7c085" providerId="ADAL" clId="{4FFBD23C-FCB6-4533-A2F4-FA3F2DB967B5}" dt="2021-10-03T07:18:00.602" v="53" actId="1036"/>
          <ac:grpSpMkLst>
            <pc:docMk/>
            <pc:sldMk cId="897005325" sldId="315"/>
            <ac:grpSpMk id="40" creationId="{D8DBA943-6E9B-499C-899B-87F74B0CE4D1}"/>
          </ac:grpSpMkLst>
        </pc:grpChg>
      </pc:sldChg>
      <pc:sldChg chg="modSp mod">
        <pc:chgData name="Jaydeep Ghose" userId="03b859d6-e572-462f-9165-df4537e7c085" providerId="ADAL" clId="{4FFBD23C-FCB6-4533-A2F4-FA3F2DB967B5}" dt="2021-10-03T07:26:45.079" v="109" actId="123"/>
        <pc:sldMkLst>
          <pc:docMk/>
          <pc:sldMk cId="320693852" sldId="323"/>
        </pc:sldMkLst>
        <pc:spChg chg="mod">
          <ac:chgData name="Jaydeep Ghose" userId="03b859d6-e572-462f-9165-df4537e7c085" providerId="ADAL" clId="{4FFBD23C-FCB6-4533-A2F4-FA3F2DB967B5}" dt="2021-10-03T07:26:45.079" v="109" actId="123"/>
          <ac:spMkLst>
            <pc:docMk/>
            <pc:sldMk cId="320693852" sldId="323"/>
            <ac:spMk id="5" creationId="{00000000-0000-0000-0000-000000000000}"/>
          </ac:spMkLst>
        </pc:spChg>
      </pc:sldChg>
      <pc:sldChg chg="modSp mod">
        <pc:chgData name="Jaydeep Ghose" userId="03b859d6-e572-462f-9165-df4537e7c085" providerId="ADAL" clId="{4FFBD23C-FCB6-4533-A2F4-FA3F2DB967B5}" dt="2021-10-03T07:50:45.706" v="1151" actId="14100"/>
        <pc:sldMkLst>
          <pc:docMk/>
          <pc:sldMk cId="4044589177" sldId="340"/>
        </pc:sldMkLst>
        <pc:spChg chg="mod">
          <ac:chgData name="Jaydeep Ghose" userId="03b859d6-e572-462f-9165-df4537e7c085" providerId="ADAL" clId="{4FFBD23C-FCB6-4533-A2F4-FA3F2DB967B5}" dt="2021-10-03T07:50:45.706" v="1151" actId="14100"/>
          <ac:spMkLst>
            <pc:docMk/>
            <pc:sldMk cId="4044589177" sldId="340"/>
            <ac:spMk id="6" creationId="{00000000-0000-0000-0000-000000000000}"/>
          </ac:spMkLst>
        </pc:spChg>
        <pc:graphicFrameChg chg="mod modGraphic">
          <ac:chgData name="Jaydeep Ghose" userId="03b859d6-e572-462f-9165-df4537e7c085" providerId="ADAL" clId="{4FFBD23C-FCB6-4533-A2F4-FA3F2DB967B5}" dt="2021-10-03T07:50:29.906" v="1148" actId="20577"/>
          <ac:graphicFrameMkLst>
            <pc:docMk/>
            <pc:sldMk cId="4044589177" sldId="340"/>
            <ac:graphicFrameMk id="5" creationId="{00000000-0000-0000-0000-000000000000}"/>
          </ac:graphicFrameMkLst>
        </pc:graphicFrameChg>
      </pc:sldChg>
      <pc:sldChg chg="mod modShow">
        <pc:chgData name="Jaydeep Ghose" userId="03b859d6-e572-462f-9165-df4537e7c085" providerId="ADAL" clId="{4FFBD23C-FCB6-4533-A2F4-FA3F2DB967B5}" dt="2021-10-03T07:49:56.086" v="1144" actId="729"/>
        <pc:sldMkLst>
          <pc:docMk/>
          <pc:sldMk cId="3244622503" sldId="361"/>
        </pc:sldMkLst>
      </pc:sldChg>
      <pc:sldChg chg="mod modShow">
        <pc:chgData name="Jaydeep Ghose" userId="03b859d6-e572-462f-9165-df4537e7c085" providerId="ADAL" clId="{4FFBD23C-FCB6-4533-A2F4-FA3F2DB967B5}" dt="2021-10-03T07:49:56.086" v="1144" actId="729"/>
        <pc:sldMkLst>
          <pc:docMk/>
          <pc:sldMk cId="1407347794" sldId="362"/>
        </pc:sldMkLst>
      </pc:sldChg>
      <pc:sldChg chg="mod modShow">
        <pc:chgData name="Jaydeep Ghose" userId="03b859d6-e572-462f-9165-df4537e7c085" providerId="ADAL" clId="{4FFBD23C-FCB6-4533-A2F4-FA3F2DB967B5}" dt="2021-10-03T07:49:56.086" v="1144" actId="729"/>
        <pc:sldMkLst>
          <pc:docMk/>
          <pc:sldMk cId="2917552709" sldId="363"/>
        </pc:sldMkLst>
      </pc:sldChg>
      <pc:sldChg chg="mod modShow">
        <pc:chgData name="Jaydeep Ghose" userId="03b859d6-e572-462f-9165-df4537e7c085" providerId="ADAL" clId="{4FFBD23C-FCB6-4533-A2F4-FA3F2DB967B5}" dt="2021-10-03T07:49:56.086" v="1144" actId="729"/>
        <pc:sldMkLst>
          <pc:docMk/>
          <pc:sldMk cId="2592707187" sldId="364"/>
        </pc:sldMkLst>
      </pc:sldChg>
      <pc:sldChg chg="mod modShow">
        <pc:chgData name="Jaydeep Ghose" userId="03b859d6-e572-462f-9165-df4537e7c085" providerId="ADAL" clId="{4FFBD23C-FCB6-4533-A2F4-FA3F2DB967B5}" dt="2021-10-03T07:49:56.086" v="1144" actId="729"/>
        <pc:sldMkLst>
          <pc:docMk/>
          <pc:sldMk cId="3294983816" sldId="365"/>
        </pc:sldMkLst>
      </pc:sldChg>
      <pc:sldChg chg="mod modShow">
        <pc:chgData name="Jaydeep Ghose" userId="03b859d6-e572-462f-9165-df4537e7c085" providerId="ADAL" clId="{4FFBD23C-FCB6-4533-A2F4-FA3F2DB967B5}" dt="2021-10-03T07:49:56.086" v="1144" actId="729"/>
        <pc:sldMkLst>
          <pc:docMk/>
          <pc:sldMk cId="4282914633" sldId="366"/>
        </pc:sldMkLst>
      </pc:sldChg>
      <pc:sldChg chg="mod modShow">
        <pc:chgData name="Jaydeep Ghose" userId="03b859d6-e572-462f-9165-df4537e7c085" providerId="ADAL" clId="{4FFBD23C-FCB6-4533-A2F4-FA3F2DB967B5}" dt="2021-10-03T07:49:56.086" v="1144" actId="729"/>
        <pc:sldMkLst>
          <pc:docMk/>
          <pc:sldMk cId="1924603575" sldId="367"/>
        </pc:sldMkLst>
      </pc:sldChg>
      <pc:sldChg chg="mod modShow">
        <pc:chgData name="Jaydeep Ghose" userId="03b859d6-e572-462f-9165-df4537e7c085" providerId="ADAL" clId="{4FFBD23C-FCB6-4533-A2F4-FA3F2DB967B5}" dt="2021-10-03T07:49:56.086" v="1144" actId="729"/>
        <pc:sldMkLst>
          <pc:docMk/>
          <pc:sldMk cId="2005399570" sldId="368"/>
        </pc:sldMkLst>
      </pc:sldChg>
      <pc:sldChg chg="mod modShow">
        <pc:chgData name="Jaydeep Ghose" userId="03b859d6-e572-462f-9165-df4537e7c085" providerId="ADAL" clId="{4FFBD23C-FCB6-4533-A2F4-FA3F2DB967B5}" dt="2021-10-03T07:49:56.086" v="1144" actId="729"/>
        <pc:sldMkLst>
          <pc:docMk/>
          <pc:sldMk cId="558815653" sldId="369"/>
        </pc:sldMkLst>
      </pc:sldChg>
      <pc:sldChg chg="mod modShow">
        <pc:chgData name="Jaydeep Ghose" userId="03b859d6-e572-462f-9165-df4537e7c085" providerId="ADAL" clId="{4FFBD23C-FCB6-4533-A2F4-FA3F2DB967B5}" dt="2021-10-03T07:49:56.086" v="1144" actId="729"/>
        <pc:sldMkLst>
          <pc:docMk/>
          <pc:sldMk cId="2256180721" sldId="370"/>
        </pc:sldMkLst>
      </pc:sldChg>
      <pc:sldChg chg="mod modShow">
        <pc:chgData name="Jaydeep Ghose" userId="03b859d6-e572-462f-9165-df4537e7c085" providerId="ADAL" clId="{4FFBD23C-FCB6-4533-A2F4-FA3F2DB967B5}" dt="2021-10-03T07:49:56.086" v="1144" actId="729"/>
        <pc:sldMkLst>
          <pc:docMk/>
          <pc:sldMk cId="1570129804" sldId="371"/>
        </pc:sldMkLst>
      </pc:sldChg>
      <pc:sldChg chg="mod modShow">
        <pc:chgData name="Jaydeep Ghose" userId="03b859d6-e572-462f-9165-df4537e7c085" providerId="ADAL" clId="{4FFBD23C-FCB6-4533-A2F4-FA3F2DB967B5}" dt="2021-10-03T07:49:56.086" v="1144" actId="729"/>
        <pc:sldMkLst>
          <pc:docMk/>
          <pc:sldMk cId="2703630874" sldId="372"/>
        </pc:sldMkLst>
      </pc:sldChg>
      <pc:sldChg chg="modSp mod">
        <pc:chgData name="Jaydeep Ghose" userId="03b859d6-e572-462f-9165-df4537e7c085" providerId="ADAL" clId="{4FFBD23C-FCB6-4533-A2F4-FA3F2DB967B5}" dt="2021-10-03T07:21:52.284" v="62" actId="20577"/>
        <pc:sldMkLst>
          <pc:docMk/>
          <pc:sldMk cId="3910061377" sldId="373"/>
        </pc:sldMkLst>
        <pc:spChg chg="mod">
          <ac:chgData name="Jaydeep Ghose" userId="03b859d6-e572-462f-9165-df4537e7c085" providerId="ADAL" clId="{4FFBD23C-FCB6-4533-A2F4-FA3F2DB967B5}" dt="2021-10-03T07:21:52.284" v="62" actId="20577"/>
          <ac:spMkLst>
            <pc:docMk/>
            <pc:sldMk cId="3910061377" sldId="373"/>
            <ac:spMk id="3" creationId="{1DD2B68E-A60C-4CB0-BBA2-9E4FBACF9281}"/>
          </ac:spMkLst>
        </pc:spChg>
      </pc:sldChg>
      <pc:sldChg chg="modSp mod">
        <pc:chgData name="Jaydeep Ghose" userId="03b859d6-e572-462f-9165-df4537e7c085" providerId="ADAL" clId="{4FFBD23C-FCB6-4533-A2F4-FA3F2DB967B5}" dt="2021-10-03T07:27:42.413" v="121" actId="14100"/>
        <pc:sldMkLst>
          <pc:docMk/>
          <pc:sldMk cId="777791595" sldId="376"/>
        </pc:sldMkLst>
        <pc:spChg chg="mod">
          <ac:chgData name="Jaydeep Ghose" userId="03b859d6-e572-462f-9165-df4537e7c085" providerId="ADAL" clId="{4FFBD23C-FCB6-4533-A2F4-FA3F2DB967B5}" dt="2021-10-03T07:27:42.413" v="121" actId="14100"/>
          <ac:spMkLst>
            <pc:docMk/>
            <pc:sldMk cId="777791595" sldId="376"/>
            <ac:spMk id="8" creationId="{F231EFC5-36E9-4FD0-B958-926B7D27096B}"/>
          </ac:spMkLst>
        </pc:spChg>
      </pc:sldChg>
      <pc:sldChg chg="addSp delSp modSp mod">
        <pc:chgData name="Jaydeep Ghose" userId="03b859d6-e572-462f-9165-df4537e7c085" providerId="ADAL" clId="{4FFBD23C-FCB6-4533-A2F4-FA3F2DB967B5}" dt="2021-10-03T07:26:26.168" v="107" actId="26606"/>
        <pc:sldMkLst>
          <pc:docMk/>
          <pc:sldMk cId="2702333264" sldId="377"/>
        </pc:sldMkLst>
        <pc:spChg chg="del mod">
          <ac:chgData name="Jaydeep Ghose" userId="03b859d6-e572-462f-9165-df4537e7c085" providerId="ADAL" clId="{4FFBD23C-FCB6-4533-A2F4-FA3F2DB967B5}" dt="2021-10-03T07:25:26.751" v="102" actId="12084"/>
          <ac:spMkLst>
            <pc:docMk/>
            <pc:sldMk cId="2702333264" sldId="377"/>
            <ac:spMk id="3" creationId="{DB4E2C2B-1A61-428E-B5DA-833B8BB2E28C}"/>
          </ac:spMkLst>
        </pc:spChg>
        <pc:graphicFrameChg chg="add mod modGraphic">
          <ac:chgData name="Jaydeep Ghose" userId="03b859d6-e572-462f-9165-df4537e7c085" providerId="ADAL" clId="{4FFBD23C-FCB6-4533-A2F4-FA3F2DB967B5}" dt="2021-10-03T07:26:26.168" v="107" actId="26606"/>
          <ac:graphicFrameMkLst>
            <pc:docMk/>
            <pc:sldMk cId="2702333264" sldId="377"/>
            <ac:graphicFrameMk id="4" creationId="{AADC712D-94D9-4DAB-95DE-942311A18E98}"/>
          </ac:graphicFrameMkLst>
        </pc:graphicFrameChg>
      </pc:sldChg>
      <pc:sldChg chg="add del">
        <pc:chgData name="Jaydeep Ghose" userId="03b859d6-e572-462f-9165-df4537e7c085" providerId="ADAL" clId="{4FFBD23C-FCB6-4533-A2F4-FA3F2DB967B5}" dt="2021-10-03T07:34:53.264" v="352" actId="47"/>
        <pc:sldMkLst>
          <pc:docMk/>
          <pc:sldMk cId="314586685" sldId="378"/>
        </pc:sldMkLst>
      </pc:sldChg>
      <pc:sldChg chg="delSp modSp add mod">
        <pc:chgData name="Jaydeep Ghose" userId="03b859d6-e572-462f-9165-df4537e7c085" providerId="ADAL" clId="{4FFBD23C-FCB6-4533-A2F4-FA3F2DB967B5}" dt="2021-10-03T07:46:11.257" v="947" actId="20577"/>
        <pc:sldMkLst>
          <pc:docMk/>
          <pc:sldMk cId="2841922037" sldId="379"/>
        </pc:sldMkLst>
        <pc:spChg chg="mod">
          <ac:chgData name="Jaydeep Ghose" userId="03b859d6-e572-462f-9165-df4537e7c085" providerId="ADAL" clId="{4FFBD23C-FCB6-4533-A2F4-FA3F2DB967B5}" dt="2021-10-03T07:46:11.257" v="947" actId="20577"/>
          <ac:spMkLst>
            <pc:docMk/>
            <pc:sldMk cId="2841922037" sldId="379"/>
            <ac:spMk id="2" creationId="{00000000-0000-0000-0000-000000000000}"/>
          </ac:spMkLst>
        </pc:spChg>
        <pc:spChg chg="del">
          <ac:chgData name="Jaydeep Ghose" userId="03b859d6-e572-462f-9165-df4537e7c085" providerId="ADAL" clId="{4FFBD23C-FCB6-4533-A2F4-FA3F2DB967B5}" dt="2021-10-03T07:36:58.882" v="369" actId="478"/>
          <ac:spMkLst>
            <pc:docMk/>
            <pc:sldMk cId="2841922037" sldId="379"/>
            <ac:spMk id="10" creationId="{2733687A-93AC-41B6-90A3-517893129FD2}"/>
          </ac:spMkLst>
        </pc:spChg>
        <pc:spChg chg="del">
          <ac:chgData name="Jaydeep Ghose" userId="03b859d6-e572-462f-9165-df4537e7c085" providerId="ADAL" clId="{4FFBD23C-FCB6-4533-A2F4-FA3F2DB967B5}" dt="2021-10-03T07:36:57.616" v="368" actId="478"/>
          <ac:spMkLst>
            <pc:docMk/>
            <pc:sldMk cId="2841922037" sldId="379"/>
            <ac:spMk id="11" creationId="{9D7BA5FD-6FA0-4EA3-9895-4BB9362C3E8A}"/>
          </ac:spMkLst>
        </pc:spChg>
        <pc:spChg chg="mod">
          <ac:chgData name="Jaydeep Ghose" userId="03b859d6-e572-462f-9165-df4537e7c085" providerId="ADAL" clId="{4FFBD23C-FCB6-4533-A2F4-FA3F2DB967B5}" dt="2021-10-03T07:39:31.475" v="411" actId="14100"/>
          <ac:spMkLst>
            <pc:docMk/>
            <pc:sldMk cId="2841922037" sldId="379"/>
            <ac:spMk id="26" creationId="{00000000-0000-0000-0000-000000000000}"/>
          </ac:spMkLst>
        </pc:spChg>
        <pc:spChg chg="mod">
          <ac:chgData name="Jaydeep Ghose" userId="03b859d6-e572-462f-9165-df4537e7c085" providerId="ADAL" clId="{4FFBD23C-FCB6-4533-A2F4-FA3F2DB967B5}" dt="2021-10-03T07:36:31.318" v="353" actId="20577"/>
          <ac:spMkLst>
            <pc:docMk/>
            <pc:sldMk cId="2841922037" sldId="379"/>
            <ac:spMk id="31" creationId="{00000000-0000-0000-0000-000000000000}"/>
          </ac:spMkLst>
        </pc:spChg>
        <pc:spChg chg="mod">
          <ac:chgData name="Jaydeep Ghose" userId="03b859d6-e572-462f-9165-df4537e7c085" providerId="ADAL" clId="{4FFBD23C-FCB6-4533-A2F4-FA3F2DB967B5}" dt="2021-10-03T07:36:44.848" v="360" actId="20577"/>
          <ac:spMkLst>
            <pc:docMk/>
            <pc:sldMk cId="2841922037" sldId="379"/>
            <ac:spMk id="32" creationId="{00000000-0000-0000-0000-000000000000}"/>
          </ac:spMkLst>
        </pc:spChg>
        <pc:spChg chg="mod">
          <ac:chgData name="Jaydeep Ghose" userId="03b859d6-e572-462f-9165-df4537e7c085" providerId="ADAL" clId="{4FFBD23C-FCB6-4533-A2F4-FA3F2DB967B5}" dt="2021-10-03T07:37:20.412" v="371" actId="14100"/>
          <ac:spMkLst>
            <pc:docMk/>
            <pc:sldMk cId="2841922037" sldId="379"/>
            <ac:spMk id="35" creationId="{00000000-0000-0000-0000-000000000000}"/>
          </ac:spMkLst>
        </pc:spChg>
        <pc:spChg chg="mod">
          <ac:chgData name="Jaydeep Ghose" userId="03b859d6-e572-462f-9165-df4537e7c085" providerId="ADAL" clId="{4FFBD23C-FCB6-4533-A2F4-FA3F2DB967B5}" dt="2021-10-03T07:36:41.674" v="358" actId="20577"/>
          <ac:spMkLst>
            <pc:docMk/>
            <pc:sldMk cId="2841922037" sldId="379"/>
            <ac:spMk id="36" creationId="{00000000-0000-0000-0000-000000000000}"/>
          </ac:spMkLst>
        </pc:spChg>
        <pc:spChg chg="mod">
          <ac:chgData name="Jaydeep Ghose" userId="03b859d6-e572-462f-9165-df4537e7c085" providerId="ADAL" clId="{4FFBD23C-FCB6-4533-A2F4-FA3F2DB967B5}" dt="2021-10-03T07:36:53.826" v="366" actId="20577"/>
          <ac:spMkLst>
            <pc:docMk/>
            <pc:sldMk cId="2841922037" sldId="379"/>
            <ac:spMk id="38" creationId="{00000000-0000-0000-0000-000000000000}"/>
          </ac:spMkLst>
        </pc:spChg>
        <pc:graphicFrameChg chg="mod modGraphic">
          <ac:chgData name="Jaydeep Ghose" userId="03b859d6-e572-462f-9165-df4537e7c085" providerId="ADAL" clId="{4FFBD23C-FCB6-4533-A2F4-FA3F2DB967B5}" dt="2021-10-03T07:39:27.058" v="410" actId="2165"/>
          <ac:graphicFrameMkLst>
            <pc:docMk/>
            <pc:sldMk cId="2841922037" sldId="379"/>
            <ac:graphicFrameMk id="3" creationId="{5DD24922-C582-44CD-A02F-2B244F08FC76}"/>
          </ac:graphicFrameMkLst>
        </pc:graphicFrameChg>
        <pc:graphicFrameChg chg="modGraphic">
          <ac:chgData name="Jaydeep Ghose" userId="03b859d6-e572-462f-9165-df4537e7c085" providerId="ADAL" clId="{4FFBD23C-FCB6-4533-A2F4-FA3F2DB967B5}" dt="2021-10-03T07:42:33.743" v="672" actId="20577"/>
          <ac:graphicFrameMkLst>
            <pc:docMk/>
            <pc:sldMk cId="2841922037" sldId="379"/>
            <ac:graphicFrameMk id="8" creationId="{10B62FA5-6BC3-4139-BF4B-BC0533FC9E30}"/>
          </ac:graphicFrameMkLst>
        </pc:graphicFrameChg>
        <pc:graphicFrameChg chg="modGraphic">
          <ac:chgData name="Jaydeep Ghose" userId="03b859d6-e572-462f-9165-df4537e7c085" providerId="ADAL" clId="{4FFBD23C-FCB6-4533-A2F4-FA3F2DB967B5}" dt="2021-10-03T07:42:10.855" v="621" actId="20577"/>
          <ac:graphicFrameMkLst>
            <pc:docMk/>
            <pc:sldMk cId="2841922037" sldId="379"/>
            <ac:graphicFrameMk id="12" creationId="{B867AE09-33C3-49E9-B17D-862E145FF3BD}"/>
          </ac:graphicFrameMkLst>
        </pc:graphicFrameChg>
        <pc:graphicFrameChg chg="modGraphic">
          <ac:chgData name="Jaydeep Ghose" userId="03b859d6-e572-462f-9165-df4537e7c085" providerId="ADAL" clId="{4FFBD23C-FCB6-4533-A2F4-FA3F2DB967B5}" dt="2021-10-03T07:42:51.910" v="723" actId="20577"/>
          <ac:graphicFrameMkLst>
            <pc:docMk/>
            <pc:sldMk cId="2841922037" sldId="379"/>
            <ac:graphicFrameMk id="15" creationId="{89CDC020-1616-4B68-BB90-4858E3927B7F}"/>
          </ac:graphicFrameMkLst>
        </pc:graphicFrameChg>
        <pc:cxnChg chg="del">
          <ac:chgData name="Jaydeep Ghose" userId="03b859d6-e572-462f-9165-df4537e7c085" providerId="ADAL" clId="{4FFBD23C-FCB6-4533-A2F4-FA3F2DB967B5}" dt="2021-10-03T07:36:59.698" v="370" actId="478"/>
          <ac:cxnSpMkLst>
            <pc:docMk/>
            <pc:sldMk cId="2841922037" sldId="379"/>
            <ac:cxnSpMk id="5" creationId="{ED35A697-7EC0-4FC6-9291-A442BAD13226}"/>
          </ac:cxnSpMkLst>
        </pc:cxnChg>
        <pc:cxnChg chg="del">
          <ac:chgData name="Jaydeep Ghose" userId="03b859d6-e572-462f-9165-df4537e7c085" providerId="ADAL" clId="{4FFBD23C-FCB6-4533-A2F4-FA3F2DB967B5}" dt="2021-10-03T07:36:55.927" v="367" actId="478"/>
          <ac:cxnSpMkLst>
            <pc:docMk/>
            <pc:sldMk cId="2841922037" sldId="379"/>
            <ac:cxnSpMk id="6" creationId="{5C8071F0-14EC-46B5-92A0-BC010119DE41}"/>
          </ac:cxnSpMkLst>
        </pc:cxnChg>
      </pc:sldChg>
      <pc:sldChg chg="del">
        <pc:chgData name="Jaydeep Ghose" userId="03b859d6-e572-462f-9165-df4537e7c085" providerId="ADAL" clId="{4FFBD23C-FCB6-4533-A2F4-FA3F2DB967B5}" dt="2021-10-03T07:31:43.083" v="342" actId="47"/>
        <pc:sldMkLst>
          <pc:docMk/>
          <pc:sldMk cId="3119999756" sldId="379"/>
        </pc:sldMkLst>
      </pc:sldChg>
      <pc:sldChg chg="modSp new mod">
        <pc:chgData name="Jaydeep Ghose" userId="03b859d6-e572-462f-9165-df4537e7c085" providerId="ADAL" clId="{4FFBD23C-FCB6-4533-A2F4-FA3F2DB967B5}" dt="2021-10-03T07:51:31.719" v="1168" actId="255"/>
        <pc:sldMkLst>
          <pc:docMk/>
          <pc:sldMk cId="3102550479" sldId="380"/>
        </pc:sldMkLst>
        <pc:spChg chg="mod">
          <ac:chgData name="Jaydeep Ghose" userId="03b859d6-e572-462f-9165-df4537e7c085" providerId="ADAL" clId="{4FFBD23C-FCB6-4533-A2F4-FA3F2DB967B5}" dt="2021-10-03T07:51:31.719" v="1168" actId="255"/>
          <ac:spMkLst>
            <pc:docMk/>
            <pc:sldMk cId="3102550479" sldId="380"/>
            <ac:spMk id="3" creationId="{BD4FBAB1-AF82-4D16-A398-83DA7116CC22}"/>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C679AE-7FC0-4843-A202-EB9EAF4BFCF3}"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A8C22BAC-413E-4080-827D-9A1E1F5FC591}">
      <dgm:prSet/>
      <dgm:spPr/>
      <dgm:t>
        <a:bodyPr/>
        <a:lstStyle/>
        <a:p>
          <a:r>
            <a:rPr lang="en-US"/>
            <a:t>Automations</a:t>
          </a:r>
        </a:p>
      </dgm:t>
    </dgm:pt>
    <dgm:pt modelId="{8D687E0B-0C8C-4FB2-A738-52E9CF1A8EC0}" type="parTrans" cxnId="{511B6B71-EE54-4A15-A9E5-4D7C115669A1}">
      <dgm:prSet/>
      <dgm:spPr/>
      <dgm:t>
        <a:bodyPr/>
        <a:lstStyle/>
        <a:p>
          <a:endParaRPr lang="en-US"/>
        </a:p>
      </dgm:t>
    </dgm:pt>
    <dgm:pt modelId="{7514C6CE-392E-4E81-AF72-66768F4E2FE2}" type="sibTrans" cxnId="{511B6B71-EE54-4A15-A9E5-4D7C115669A1}">
      <dgm:prSet/>
      <dgm:spPr/>
      <dgm:t>
        <a:bodyPr/>
        <a:lstStyle/>
        <a:p>
          <a:endParaRPr lang="en-US"/>
        </a:p>
      </dgm:t>
    </dgm:pt>
    <dgm:pt modelId="{D6196A0A-6D19-4D39-AC38-65C404AF350C}">
      <dgm:prSet/>
      <dgm:spPr/>
      <dgm:t>
        <a:bodyPr/>
        <a:lstStyle/>
        <a:p>
          <a:r>
            <a:rPr lang="en-US"/>
            <a:t>Operational effectiveness</a:t>
          </a:r>
        </a:p>
      </dgm:t>
    </dgm:pt>
    <dgm:pt modelId="{A1AD314C-6798-49F3-A1DA-A389B5020766}" type="parTrans" cxnId="{A40F00A5-4C33-414E-8D09-F6C838C96015}">
      <dgm:prSet/>
      <dgm:spPr/>
      <dgm:t>
        <a:bodyPr/>
        <a:lstStyle/>
        <a:p>
          <a:endParaRPr lang="en-US"/>
        </a:p>
      </dgm:t>
    </dgm:pt>
    <dgm:pt modelId="{420426E3-B72D-4AD5-A73F-D8DE81981212}" type="sibTrans" cxnId="{A40F00A5-4C33-414E-8D09-F6C838C96015}">
      <dgm:prSet/>
      <dgm:spPr/>
      <dgm:t>
        <a:bodyPr/>
        <a:lstStyle/>
        <a:p>
          <a:endParaRPr lang="en-US"/>
        </a:p>
      </dgm:t>
    </dgm:pt>
    <dgm:pt modelId="{C92E5898-22E3-4206-A8AB-9D5AA0C7197F}">
      <dgm:prSet/>
      <dgm:spPr/>
      <dgm:t>
        <a:bodyPr/>
        <a:lstStyle/>
        <a:p>
          <a:r>
            <a:rPr lang="en-US"/>
            <a:t>Cost Reduction </a:t>
          </a:r>
        </a:p>
      </dgm:t>
    </dgm:pt>
    <dgm:pt modelId="{884E7615-CCA5-4F51-A2A3-202998DBE5BF}" type="parTrans" cxnId="{A32F934C-C300-4CD0-8CD1-9D8647CFD4F9}">
      <dgm:prSet/>
      <dgm:spPr/>
      <dgm:t>
        <a:bodyPr/>
        <a:lstStyle/>
        <a:p>
          <a:endParaRPr lang="en-US"/>
        </a:p>
      </dgm:t>
    </dgm:pt>
    <dgm:pt modelId="{7F544613-34AA-4065-BBF5-82D2DF569129}" type="sibTrans" cxnId="{A32F934C-C300-4CD0-8CD1-9D8647CFD4F9}">
      <dgm:prSet/>
      <dgm:spPr/>
      <dgm:t>
        <a:bodyPr/>
        <a:lstStyle/>
        <a:p>
          <a:endParaRPr lang="en-US"/>
        </a:p>
      </dgm:t>
    </dgm:pt>
    <dgm:pt modelId="{37660DFF-ADF9-4CFC-9046-3A738711DFFB}">
      <dgm:prSet/>
      <dgm:spPr/>
      <dgm:t>
        <a:bodyPr/>
        <a:lstStyle/>
        <a:p>
          <a:r>
            <a:rPr lang="en-US"/>
            <a:t>Quality of output</a:t>
          </a:r>
        </a:p>
      </dgm:t>
    </dgm:pt>
    <dgm:pt modelId="{75246BFC-557D-4088-995C-943FBEC70FB0}" type="parTrans" cxnId="{A0DF63A3-1640-4519-9CF1-C7C2636961E0}">
      <dgm:prSet/>
      <dgm:spPr/>
      <dgm:t>
        <a:bodyPr/>
        <a:lstStyle/>
        <a:p>
          <a:endParaRPr lang="en-US"/>
        </a:p>
      </dgm:t>
    </dgm:pt>
    <dgm:pt modelId="{C674CB2C-EF90-40A1-B40D-A2B42D58765A}" type="sibTrans" cxnId="{A0DF63A3-1640-4519-9CF1-C7C2636961E0}">
      <dgm:prSet/>
      <dgm:spPr/>
      <dgm:t>
        <a:bodyPr/>
        <a:lstStyle/>
        <a:p>
          <a:endParaRPr lang="en-US"/>
        </a:p>
      </dgm:t>
    </dgm:pt>
    <dgm:pt modelId="{F474179A-3D81-4A37-A2C1-918533ABE892}">
      <dgm:prSet/>
      <dgm:spPr/>
      <dgm:t>
        <a:bodyPr/>
        <a:lstStyle/>
        <a:p>
          <a:r>
            <a:rPr lang="en-US"/>
            <a:t>CCTV live video capture</a:t>
          </a:r>
        </a:p>
      </dgm:t>
    </dgm:pt>
    <dgm:pt modelId="{5CBC67A8-9326-48AF-B196-F4488F7C7250}" type="parTrans" cxnId="{1FCB6349-3CB0-40B6-B988-D4C57D0C547F}">
      <dgm:prSet/>
      <dgm:spPr/>
      <dgm:t>
        <a:bodyPr/>
        <a:lstStyle/>
        <a:p>
          <a:endParaRPr lang="en-US"/>
        </a:p>
      </dgm:t>
    </dgm:pt>
    <dgm:pt modelId="{E5A1783A-7C6D-4F3F-B13D-A656DBAEE304}" type="sibTrans" cxnId="{1FCB6349-3CB0-40B6-B988-D4C57D0C547F}">
      <dgm:prSet/>
      <dgm:spPr/>
      <dgm:t>
        <a:bodyPr/>
        <a:lstStyle/>
        <a:p>
          <a:endParaRPr lang="en-US"/>
        </a:p>
      </dgm:t>
    </dgm:pt>
    <dgm:pt modelId="{2556C556-D0AD-4F05-BD2D-C535D0AD6F43}" type="pres">
      <dgm:prSet presAssocID="{FAC679AE-7FC0-4843-A202-EB9EAF4BFCF3}" presName="linear" presStyleCnt="0">
        <dgm:presLayoutVars>
          <dgm:animLvl val="lvl"/>
          <dgm:resizeHandles val="exact"/>
        </dgm:presLayoutVars>
      </dgm:prSet>
      <dgm:spPr/>
    </dgm:pt>
    <dgm:pt modelId="{7BC628BD-AF14-445A-882F-74C6F292D218}" type="pres">
      <dgm:prSet presAssocID="{A8C22BAC-413E-4080-827D-9A1E1F5FC591}" presName="parentText" presStyleLbl="node1" presStyleIdx="0" presStyleCnt="5">
        <dgm:presLayoutVars>
          <dgm:chMax val="0"/>
          <dgm:bulletEnabled val="1"/>
        </dgm:presLayoutVars>
      </dgm:prSet>
      <dgm:spPr/>
    </dgm:pt>
    <dgm:pt modelId="{F598041C-BC75-42A5-BECC-5480330355BD}" type="pres">
      <dgm:prSet presAssocID="{7514C6CE-392E-4E81-AF72-66768F4E2FE2}" presName="spacer" presStyleCnt="0"/>
      <dgm:spPr/>
    </dgm:pt>
    <dgm:pt modelId="{5AB8EE94-3ECB-403A-AB76-3927770291BC}" type="pres">
      <dgm:prSet presAssocID="{D6196A0A-6D19-4D39-AC38-65C404AF350C}" presName="parentText" presStyleLbl="node1" presStyleIdx="1" presStyleCnt="5">
        <dgm:presLayoutVars>
          <dgm:chMax val="0"/>
          <dgm:bulletEnabled val="1"/>
        </dgm:presLayoutVars>
      </dgm:prSet>
      <dgm:spPr/>
    </dgm:pt>
    <dgm:pt modelId="{1FBC7245-6513-4482-AC49-D7928EB4C12A}" type="pres">
      <dgm:prSet presAssocID="{420426E3-B72D-4AD5-A73F-D8DE81981212}" presName="spacer" presStyleCnt="0"/>
      <dgm:spPr/>
    </dgm:pt>
    <dgm:pt modelId="{B880B4E9-EABC-4F58-B2C1-F5366BCCD474}" type="pres">
      <dgm:prSet presAssocID="{C92E5898-22E3-4206-A8AB-9D5AA0C7197F}" presName="parentText" presStyleLbl="node1" presStyleIdx="2" presStyleCnt="5">
        <dgm:presLayoutVars>
          <dgm:chMax val="0"/>
          <dgm:bulletEnabled val="1"/>
        </dgm:presLayoutVars>
      </dgm:prSet>
      <dgm:spPr/>
    </dgm:pt>
    <dgm:pt modelId="{51A8F8CA-18DB-4DAE-A29D-6557C1A7B438}" type="pres">
      <dgm:prSet presAssocID="{7F544613-34AA-4065-BBF5-82D2DF569129}" presName="spacer" presStyleCnt="0"/>
      <dgm:spPr/>
    </dgm:pt>
    <dgm:pt modelId="{15966A80-A7EC-4135-988E-9215E4E82FBF}" type="pres">
      <dgm:prSet presAssocID="{37660DFF-ADF9-4CFC-9046-3A738711DFFB}" presName="parentText" presStyleLbl="node1" presStyleIdx="3" presStyleCnt="5">
        <dgm:presLayoutVars>
          <dgm:chMax val="0"/>
          <dgm:bulletEnabled val="1"/>
        </dgm:presLayoutVars>
      </dgm:prSet>
      <dgm:spPr/>
    </dgm:pt>
    <dgm:pt modelId="{21CDA599-C4D1-4ADC-8B6D-1B5AE442DC66}" type="pres">
      <dgm:prSet presAssocID="{C674CB2C-EF90-40A1-B40D-A2B42D58765A}" presName="spacer" presStyleCnt="0"/>
      <dgm:spPr/>
    </dgm:pt>
    <dgm:pt modelId="{45617FAA-B0D6-442C-A531-D6B96A81D868}" type="pres">
      <dgm:prSet presAssocID="{F474179A-3D81-4A37-A2C1-918533ABE892}" presName="parentText" presStyleLbl="node1" presStyleIdx="4" presStyleCnt="5">
        <dgm:presLayoutVars>
          <dgm:chMax val="0"/>
          <dgm:bulletEnabled val="1"/>
        </dgm:presLayoutVars>
      </dgm:prSet>
      <dgm:spPr/>
    </dgm:pt>
  </dgm:ptLst>
  <dgm:cxnLst>
    <dgm:cxn modelId="{5DDDB82C-C3F6-4FA2-B5B2-DB8BC3E8016F}" type="presOf" srcId="{37660DFF-ADF9-4CFC-9046-3A738711DFFB}" destId="{15966A80-A7EC-4135-988E-9215E4E82FBF}" srcOrd="0" destOrd="0" presId="urn:microsoft.com/office/officeart/2005/8/layout/vList2"/>
    <dgm:cxn modelId="{1FCB6349-3CB0-40B6-B988-D4C57D0C547F}" srcId="{FAC679AE-7FC0-4843-A202-EB9EAF4BFCF3}" destId="{F474179A-3D81-4A37-A2C1-918533ABE892}" srcOrd="4" destOrd="0" parTransId="{5CBC67A8-9326-48AF-B196-F4488F7C7250}" sibTransId="{E5A1783A-7C6D-4F3F-B13D-A656DBAEE304}"/>
    <dgm:cxn modelId="{A32F934C-C300-4CD0-8CD1-9D8647CFD4F9}" srcId="{FAC679AE-7FC0-4843-A202-EB9EAF4BFCF3}" destId="{C92E5898-22E3-4206-A8AB-9D5AA0C7197F}" srcOrd="2" destOrd="0" parTransId="{884E7615-CCA5-4F51-A2A3-202998DBE5BF}" sibTransId="{7F544613-34AA-4065-BBF5-82D2DF569129}"/>
    <dgm:cxn modelId="{E1D8C770-3193-411B-AA43-E3B1F4D9720F}" type="presOf" srcId="{F474179A-3D81-4A37-A2C1-918533ABE892}" destId="{45617FAA-B0D6-442C-A531-D6B96A81D868}" srcOrd="0" destOrd="0" presId="urn:microsoft.com/office/officeart/2005/8/layout/vList2"/>
    <dgm:cxn modelId="{511B6B71-EE54-4A15-A9E5-4D7C115669A1}" srcId="{FAC679AE-7FC0-4843-A202-EB9EAF4BFCF3}" destId="{A8C22BAC-413E-4080-827D-9A1E1F5FC591}" srcOrd="0" destOrd="0" parTransId="{8D687E0B-0C8C-4FB2-A738-52E9CF1A8EC0}" sibTransId="{7514C6CE-392E-4E81-AF72-66768F4E2FE2}"/>
    <dgm:cxn modelId="{B272C583-21BB-4985-9A8B-3C5D8AE9F99A}" type="presOf" srcId="{C92E5898-22E3-4206-A8AB-9D5AA0C7197F}" destId="{B880B4E9-EABC-4F58-B2C1-F5366BCCD474}" srcOrd="0" destOrd="0" presId="urn:microsoft.com/office/officeart/2005/8/layout/vList2"/>
    <dgm:cxn modelId="{A0DF63A3-1640-4519-9CF1-C7C2636961E0}" srcId="{FAC679AE-7FC0-4843-A202-EB9EAF4BFCF3}" destId="{37660DFF-ADF9-4CFC-9046-3A738711DFFB}" srcOrd="3" destOrd="0" parTransId="{75246BFC-557D-4088-995C-943FBEC70FB0}" sibTransId="{C674CB2C-EF90-40A1-B40D-A2B42D58765A}"/>
    <dgm:cxn modelId="{A40F00A5-4C33-414E-8D09-F6C838C96015}" srcId="{FAC679AE-7FC0-4843-A202-EB9EAF4BFCF3}" destId="{D6196A0A-6D19-4D39-AC38-65C404AF350C}" srcOrd="1" destOrd="0" parTransId="{A1AD314C-6798-49F3-A1DA-A389B5020766}" sibTransId="{420426E3-B72D-4AD5-A73F-D8DE81981212}"/>
    <dgm:cxn modelId="{790C35B1-DDD5-4E52-8E2C-6A5576A1E514}" type="presOf" srcId="{FAC679AE-7FC0-4843-A202-EB9EAF4BFCF3}" destId="{2556C556-D0AD-4F05-BD2D-C535D0AD6F43}" srcOrd="0" destOrd="0" presId="urn:microsoft.com/office/officeart/2005/8/layout/vList2"/>
    <dgm:cxn modelId="{763992CA-1604-41F6-8A0B-5E864F19A8FD}" type="presOf" srcId="{A8C22BAC-413E-4080-827D-9A1E1F5FC591}" destId="{7BC628BD-AF14-445A-882F-74C6F292D218}" srcOrd="0" destOrd="0" presId="urn:microsoft.com/office/officeart/2005/8/layout/vList2"/>
    <dgm:cxn modelId="{900A91D4-BBC2-4F23-B38D-E932B5D15937}" type="presOf" srcId="{D6196A0A-6D19-4D39-AC38-65C404AF350C}" destId="{5AB8EE94-3ECB-403A-AB76-3927770291BC}" srcOrd="0" destOrd="0" presId="urn:microsoft.com/office/officeart/2005/8/layout/vList2"/>
    <dgm:cxn modelId="{105AB66E-38D0-431A-9D6B-B6869022FDE2}" type="presParOf" srcId="{2556C556-D0AD-4F05-BD2D-C535D0AD6F43}" destId="{7BC628BD-AF14-445A-882F-74C6F292D218}" srcOrd="0" destOrd="0" presId="urn:microsoft.com/office/officeart/2005/8/layout/vList2"/>
    <dgm:cxn modelId="{853C2C81-ECCB-4119-BEA0-955A9199C2EA}" type="presParOf" srcId="{2556C556-D0AD-4F05-BD2D-C535D0AD6F43}" destId="{F598041C-BC75-42A5-BECC-5480330355BD}" srcOrd="1" destOrd="0" presId="urn:microsoft.com/office/officeart/2005/8/layout/vList2"/>
    <dgm:cxn modelId="{6DBB8963-18B2-474A-844C-6747FF1A5D0E}" type="presParOf" srcId="{2556C556-D0AD-4F05-BD2D-C535D0AD6F43}" destId="{5AB8EE94-3ECB-403A-AB76-3927770291BC}" srcOrd="2" destOrd="0" presId="urn:microsoft.com/office/officeart/2005/8/layout/vList2"/>
    <dgm:cxn modelId="{7F1DA80D-5305-4C90-AC9F-2CE46DFDBB6B}" type="presParOf" srcId="{2556C556-D0AD-4F05-BD2D-C535D0AD6F43}" destId="{1FBC7245-6513-4482-AC49-D7928EB4C12A}" srcOrd="3" destOrd="0" presId="urn:microsoft.com/office/officeart/2005/8/layout/vList2"/>
    <dgm:cxn modelId="{32103831-D9FC-4175-9838-5E9D8D37C48D}" type="presParOf" srcId="{2556C556-D0AD-4F05-BD2D-C535D0AD6F43}" destId="{B880B4E9-EABC-4F58-B2C1-F5366BCCD474}" srcOrd="4" destOrd="0" presId="urn:microsoft.com/office/officeart/2005/8/layout/vList2"/>
    <dgm:cxn modelId="{70B34C24-D8D0-4842-B8E5-135AB2589CFA}" type="presParOf" srcId="{2556C556-D0AD-4F05-BD2D-C535D0AD6F43}" destId="{51A8F8CA-18DB-4DAE-A29D-6557C1A7B438}" srcOrd="5" destOrd="0" presId="urn:microsoft.com/office/officeart/2005/8/layout/vList2"/>
    <dgm:cxn modelId="{CE202F4D-5E86-444F-BBD4-2E4468FC77A9}" type="presParOf" srcId="{2556C556-D0AD-4F05-BD2D-C535D0AD6F43}" destId="{15966A80-A7EC-4135-988E-9215E4E82FBF}" srcOrd="6" destOrd="0" presId="urn:microsoft.com/office/officeart/2005/8/layout/vList2"/>
    <dgm:cxn modelId="{4D60A523-1061-4CF5-A0FD-B968147CF172}" type="presParOf" srcId="{2556C556-D0AD-4F05-BD2D-C535D0AD6F43}" destId="{21CDA599-C4D1-4ADC-8B6D-1B5AE442DC66}" srcOrd="7" destOrd="0" presId="urn:microsoft.com/office/officeart/2005/8/layout/vList2"/>
    <dgm:cxn modelId="{C6D773B5-59B8-4417-90E5-A288B05F5F62}" type="presParOf" srcId="{2556C556-D0AD-4F05-BD2D-C535D0AD6F43}" destId="{45617FAA-B0D6-442C-A531-D6B96A81D868}"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C628BD-AF14-445A-882F-74C6F292D218}">
      <dsp:nvSpPr>
        <dsp:cNvPr id="0" name=""/>
        <dsp:cNvSpPr/>
      </dsp:nvSpPr>
      <dsp:spPr>
        <a:xfrm>
          <a:off x="0" y="50006"/>
          <a:ext cx="10160000"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Automations</a:t>
          </a:r>
        </a:p>
      </dsp:txBody>
      <dsp:txXfrm>
        <a:off x="23417" y="73423"/>
        <a:ext cx="10113166" cy="432866"/>
      </dsp:txXfrm>
    </dsp:sp>
    <dsp:sp modelId="{5AB8EE94-3ECB-403A-AB76-3927770291BC}">
      <dsp:nvSpPr>
        <dsp:cNvPr id="0" name=""/>
        <dsp:cNvSpPr/>
      </dsp:nvSpPr>
      <dsp:spPr>
        <a:xfrm>
          <a:off x="0" y="587306"/>
          <a:ext cx="10160000"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Operational effectiveness</a:t>
          </a:r>
        </a:p>
      </dsp:txBody>
      <dsp:txXfrm>
        <a:off x="23417" y="610723"/>
        <a:ext cx="10113166" cy="432866"/>
      </dsp:txXfrm>
    </dsp:sp>
    <dsp:sp modelId="{B880B4E9-EABC-4F58-B2C1-F5366BCCD474}">
      <dsp:nvSpPr>
        <dsp:cNvPr id="0" name=""/>
        <dsp:cNvSpPr/>
      </dsp:nvSpPr>
      <dsp:spPr>
        <a:xfrm>
          <a:off x="0" y="1124606"/>
          <a:ext cx="10160000"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Cost Reduction </a:t>
          </a:r>
        </a:p>
      </dsp:txBody>
      <dsp:txXfrm>
        <a:off x="23417" y="1148023"/>
        <a:ext cx="10113166" cy="432866"/>
      </dsp:txXfrm>
    </dsp:sp>
    <dsp:sp modelId="{15966A80-A7EC-4135-988E-9215E4E82FBF}">
      <dsp:nvSpPr>
        <dsp:cNvPr id="0" name=""/>
        <dsp:cNvSpPr/>
      </dsp:nvSpPr>
      <dsp:spPr>
        <a:xfrm>
          <a:off x="0" y="1661906"/>
          <a:ext cx="10160000"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Quality of output</a:t>
          </a:r>
        </a:p>
      </dsp:txBody>
      <dsp:txXfrm>
        <a:off x="23417" y="1685323"/>
        <a:ext cx="10113166" cy="432866"/>
      </dsp:txXfrm>
    </dsp:sp>
    <dsp:sp modelId="{45617FAA-B0D6-442C-A531-D6B96A81D868}">
      <dsp:nvSpPr>
        <dsp:cNvPr id="0" name=""/>
        <dsp:cNvSpPr/>
      </dsp:nvSpPr>
      <dsp:spPr>
        <a:xfrm>
          <a:off x="0" y="2199206"/>
          <a:ext cx="10160000"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CCTV live video capture</a:t>
          </a:r>
        </a:p>
      </dsp:txBody>
      <dsp:txXfrm>
        <a:off x="23417" y="2222623"/>
        <a:ext cx="10113166" cy="43286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A064E7-85BF-48D0-B1F0-4916BB591554}" type="datetimeFigureOut">
              <a:rPr lang="en-US" smtClean="0"/>
              <a:t>10/3/2021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59FF83-FB1E-4F06-B7FB-246270813764}" type="slidenum">
              <a:rPr lang="en-US" smtClean="0"/>
              <a:t>‹#›</a:t>
            </a:fld>
            <a:endParaRPr lang="en-US"/>
          </a:p>
        </p:txBody>
      </p:sp>
    </p:spTree>
    <p:extLst>
      <p:ext uri="{BB962C8B-B14F-4D97-AF65-F5344CB8AC3E}">
        <p14:creationId xmlns:p14="http://schemas.microsoft.com/office/powerpoint/2010/main" val="1633829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759FF83-FB1E-4F06-B7FB-246270813764}" type="slidenum">
              <a:rPr lang="en-US" smtClean="0"/>
              <a:t>4</a:t>
            </a:fld>
            <a:endParaRPr lang="en-US"/>
          </a:p>
        </p:txBody>
      </p:sp>
    </p:spTree>
    <p:extLst>
      <p:ext uri="{BB962C8B-B14F-4D97-AF65-F5344CB8AC3E}">
        <p14:creationId xmlns:p14="http://schemas.microsoft.com/office/powerpoint/2010/main" val="39222006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a39c8c1dca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a39c8c1dca_0_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ga39c8c1dca_0_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extLst>
      <p:ext uri="{BB962C8B-B14F-4D97-AF65-F5344CB8AC3E}">
        <p14:creationId xmlns:p14="http://schemas.microsoft.com/office/powerpoint/2010/main" val="1173956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6759FF83-FB1E-4F06-B7FB-246270813764}" type="slidenum">
              <a:rPr lang="en-US" smtClean="0"/>
              <a:t>20</a:t>
            </a:fld>
            <a:endParaRPr lang="en-US"/>
          </a:p>
        </p:txBody>
      </p:sp>
    </p:spTree>
    <p:extLst>
      <p:ext uri="{BB962C8B-B14F-4D97-AF65-F5344CB8AC3E}">
        <p14:creationId xmlns:p14="http://schemas.microsoft.com/office/powerpoint/2010/main" val="306733255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676400" y="2829089"/>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Title and Content">
  <p:cSld name="2_Title and Content">
    <p:spTree>
      <p:nvGrpSpPr>
        <p:cNvPr id="1" name="Shape 22"/>
        <p:cNvGrpSpPr/>
        <p:nvPr/>
      </p:nvGrpSpPr>
      <p:grpSpPr>
        <a:xfrm>
          <a:off x="0" y="0"/>
          <a:ext cx="0" cy="0"/>
          <a:chOff x="0" y="0"/>
          <a:chExt cx="0" cy="0"/>
        </a:xfrm>
      </p:grpSpPr>
      <p:pic>
        <p:nvPicPr>
          <p:cNvPr id="23" name="Google Shape;23;p3"/>
          <p:cNvPicPr preferRelativeResize="0"/>
          <p:nvPr/>
        </p:nvPicPr>
        <p:blipFill rotWithShape="1">
          <a:blip r:embed="rId2">
            <a:alphaModFix amt="50000"/>
          </a:blip>
          <a:srcRect l="177" t="-543" r="177" b="-542"/>
          <a:stretch/>
        </p:blipFill>
        <p:spPr>
          <a:xfrm>
            <a:off x="4750810" y="2223656"/>
            <a:ext cx="2690381" cy="2729344"/>
          </a:xfrm>
          <a:prstGeom prst="rect">
            <a:avLst/>
          </a:prstGeom>
          <a:noFill/>
          <a:ln>
            <a:noFill/>
          </a:ln>
        </p:spPr>
      </p:pic>
      <p:pic>
        <p:nvPicPr>
          <p:cNvPr id="24" name="Google Shape;24;p3"/>
          <p:cNvPicPr preferRelativeResize="0"/>
          <p:nvPr/>
        </p:nvPicPr>
        <p:blipFill rotWithShape="1">
          <a:blip r:embed="rId3">
            <a:alphaModFix/>
          </a:blip>
          <a:srcRect/>
          <a:stretch/>
        </p:blipFill>
        <p:spPr>
          <a:xfrm>
            <a:off x="0" y="6817420"/>
            <a:ext cx="12192000" cy="40580"/>
          </a:xfrm>
          <a:prstGeom prst="rect">
            <a:avLst/>
          </a:prstGeom>
          <a:noFill/>
          <a:ln>
            <a:noFill/>
          </a:ln>
        </p:spPr>
      </p:pic>
      <p:pic>
        <p:nvPicPr>
          <p:cNvPr id="25" name="Google Shape;25;p3"/>
          <p:cNvPicPr preferRelativeResize="0"/>
          <p:nvPr/>
        </p:nvPicPr>
        <p:blipFill rotWithShape="1">
          <a:blip r:embed="rId4">
            <a:alphaModFix/>
          </a:blip>
          <a:srcRect/>
          <a:stretch/>
        </p:blipFill>
        <p:spPr>
          <a:xfrm>
            <a:off x="0" y="160569"/>
            <a:ext cx="10668000" cy="764364"/>
          </a:xfrm>
          <a:prstGeom prst="rect">
            <a:avLst/>
          </a:prstGeom>
          <a:noFill/>
          <a:ln>
            <a:noFill/>
          </a:ln>
        </p:spPr>
      </p:pic>
      <p:sp>
        <p:nvSpPr>
          <p:cNvPr id="26" name="Google Shape;26;p3"/>
          <p:cNvSpPr txBox="1">
            <a:spLocks noGrp="1"/>
          </p:cNvSpPr>
          <p:nvPr>
            <p:ph type="title"/>
          </p:nvPr>
        </p:nvSpPr>
        <p:spPr>
          <a:xfrm>
            <a:off x="838200" y="160569"/>
            <a:ext cx="9321800" cy="764364"/>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3200"/>
              <a:buFont typeface="Helvetica Neue"/>
              <a:buNone/>
              <a:defRPr sz="3200" b="1">
                <a:solidFill>
                  <a:schemeClr val="lt1"/>
                </a:solidFill>
                <a:latin typeface="Helvetica Neue"/>
                <a:ea typeface="Helvetica Neue"/>
                <a:cs typeface="Helvetica Neue"/>
                <a:sym typeface="Helvetica Neu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3"/>
          <p:cNvSpPr txBox="1">
            <a:spLocks noGrp="1"/>
          </p:cNvSpPr>
          <p:nvPr>
            <p:ph type="body" idx="1"/>
          </p:nvPr>
        </p:nvSpPr>
        <p:spPr>
          <a:xfrm>
            <a:off x="857739" y="1600201"/>
            <a:ext cx="10160000" cy="2728913"/>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sz="1800">
                <a:latin typeface="Helvetica Neue"/>
                <a:ea typeface="Helvetica Neue"/>
                <a:cs typeface="Helvetica Neue"/>
                <a:sym typeface="Helvetica Neue"/>
              </a:defRPr>
            </a:lvl1pPr>
            <a:lvl2pPr marL="914400" lvl="1" indent="-330200" algn="l">
              <a:lnSpc>
                <a:spcPct val="90000"/>
              </a:lnSpc>
              <a:spcBef>
                <a:spcPts val="500"/>
              </a:spcBef>
              <a:spcAft>
                <a:spcPts val="0"/>
              </a:spcAft>
              <a:buClr>
                <a:schemeClr val="dk1"/>
              </a:buClr>
              <a:buSzPts val="1600"/>
              <a:buChar char="•"/>
              <a:defRPr sz="1600">
                <a:latin typeface="Helvetica Neue"/>
                <a:ea typeface="Helvetica Neue"/>
                <a:cs typeface="Helvetica Neue"/>
                <a:sym typeface="Helvetica Neue"/>
              </a:defRPr>
            </a:lvl2pPr>
            <a:lvl3pPr marL="1371600" lvl="2" indent="-317500" algn="l">
              <a:lnSpc>
                <a:spcPct val="90000"/>
              </a:lnSpc>
              <a:spcBef>
                <a:spcPts val="500"/>
              </a:spcBef>
              <a:spcAft>
                <a:spcPts val="0"/>
              </a:spcAft>
              <a:buClr>
                <a:schemeClr val="dk1"/>
              </a:buClr>
              <a:buSzPts val="1400"/>
              <a:buChar char="•"/>
              <a:defRPr sz="1400">
                <a:latin typeface="Helvetica Neue"/>
                <a:ea typeface="Helvetica Neue"/>
                <a:cs typeface="Helvetica Neue"/>
                <a:sym typeface="Helvetica Neue"/>
              </a:defRPr>
            </a:lvl3pPr>
            <a:lvl4pPr marL="1828800" lvl="3" indent="-304800" algn="l">
              <a:lnSpc>
                <a:spcPct val="90000"/>
              </a:lnSpc>
              <a:spcBef>
                <a:spcPts val="500"/>
              </a:spcBef>
              <a:spcAft>
                <a:spcPts val="0"/>
              </a:spcAft>
              <a:buClr>
                <a:schemeClr val="dk1"/>
              </a:buClr>
              <a:buSzPts val="1200"/>
              <a:buChar char="•"/>
              <a:defRPr sz="1200">
                <a:latin typeface="Helvetica Neue"/>
                <a:ea typeface="Helvetica Neue"/>
                <a:cs typeface="Helvetica Neue"/>
                <a:sym typeface="Helvetica Neue"/>
              </a:defRPr>
            </a:lvl4pPr>
            <a:lvl5pPr marL="2286000" lvl="4" indent="-304800" algn="l">
              <a:lnSpc>
                <a:spcPct val="90000"/>
              </a:lnSpc>
              <a:spcBef>
                <a:spcPts val="500"/>
              </a:spcBef>
              <a:spcAft>
                <a:spcPts val="0"/>
              </a:spcAft>
              <a:buClr>
                <a:schemeClr val="dk1"/>
              </a:buClr>
              <a:buSzPts val="1200"/>
              <a:buChar char="•"/>
              <a:defRPr sz="1200">
                <a:latin typeface="Helvetica Neue"/>
                <a:ea typeface="Helvetica Neue"/>
                <a:cs typeface="Helvetica Neue"/>
                <a:sym typeface="Helvetica Neu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3"/>
          <p:cNvSpPr txBox="1">
            <a:spLocks noGrp="1"/>
          </p:cNvSpPr>
          <p:nvPr>
            <p:ph type="body" idx="2"/>
          </p:nvPr>
        </p:nvSpPr>
        <p:spPr>
          <a:xfrm>
            <a:off x="329247" y="1143001"/>
            <a:ext cx="11196956" cy="3952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1C1573"/>
              </a:buClr>
              <a:buSzPts val="2000"/>
              <a:buNone/>
              <a:defRPr sz="2000" b="1">
                <a:solidFill>
                  <a:srgbClr val="1C1573"/>
                </a:solidFill>
                <a:latin typeface="Helvetica Neue"/>
                <a:ea typeface="Helvetica Neue"/>
                <a:cs typeface="Helvetica Neue"/>
                <a:sym typeface="Helvetica Neue"/>
              </a:defRPr>
            </a:lvl1pPr>
            <a:lvl2pPr marL="914400" lvl="1" indent="-381000" algn="l">
              <a:lnSpc>
                <a:spcPct val="90000"/>
              </a:lnSpc>
              <a:spcBef>
                <a:spcPts val="500"/>
              </a:spcBef>
              <a:spcAft>
                <a:spcPts val="0"/>
              </a:spcAft>
              <a:buClr>
                <a:srgbClr val="1C1573"/>
              </a:buClr>
              <a:buSzPts val="2400"/>
              <a:buChar char="•"/>
              <a:defRPr b="1">
                <a:solidFill>
                  <a:srgbClr val="1C1573"/>
                </a:solidFill>
                <a:latin typeface="Helvetica Neue"/>
                <a:ea typeface="Helvetica Neue"/>
                <a:cs typeface="Helvetica Neue"/>
                <a:sym typeface="Helvetica Neue"/>
              </a:defRPr>
            </a:lvl2pPr>
            <a:lvl3pPr marL="1371600" lvl="2" indent="-355600" algn="l">
              <a:lnSpc>
                <a:spcPct val="90000"/>
              </a:lnSpc>
              <a:spcBef>
                <a:spcPts val="500"/>
              </a:spcBef>
              <a:spcAft>
                <a:spcPts val="0"/>
              </a:spcAft>
              <a:buClr>
                <a:srgbClr val="1C1573"/>
              </a:buClr>
              <a:buSzPts val="2000"/>
              <a:buChar char="•"/>
              <a:defRPr b="1">
                <a:solidFill>
                  <a:srgbClr val="1C1573"/>
                </a:solidFill>
                <a:latin typeface="Helvetica Neue"/>
                <a:ea typeface="Helvetica Neue"/>
                <a:cs typeface="Helvetica Neue"/>
                <a:sym typeface="Helvetica Neue"/>
              </a:defRPr>
            </a:lvl3pPr>
            <a:lvl4pPr marL="1828800" lvl="3" indent="-342900" algn="l">
              <a:lnSpc>
                <a:spcPct val="90000"/>
              </a:lnSpc>
              <a:spcBef>
                <a:spcPts val="500"/>
              </a:spcBef>
              <a:spcAft>
                <a:spcPts val="0"/>
              </a:spcAft>
              <a:buClr>
                <a:srgbClr val="1C1573"/>
              </a:buClr>
              <a:buSzPts val="1800"/>
              <a:buChar char="•"/>
              <a:defRPr b="1">
                <a:solidFill>
                  <a:srgbClr val="1C1573"/>
                </a:solidFill>
                <a:latin typeface="Helvetica Neue"/>
                <a:ea typeface="Helvetica Neue"/>
                <a:cs typeface="Helvetica Neue"/>
                <a:sym typeface="Helvetica Neue"/>
              </a:defRPr>
            </a:lvl4pPr>
            <a:lvl5pPr marL="2286000" lvl="4" indent="-342900" algn="l">
              <a:lnSpc>
                <a:spcPct val="90000"/>
              </a:lnSpc>
              <a:spcBef>
                <a:spcPts val="500"/>
              </a:spcBef>
              <a:spcAft>
                <a:spcPts val="0"/>
              </a:spcAft>
              <a:buClr>
                <a:srgbClr val="1C1573"/>
              </a:buClr>
              <a:buSzPts val="1800"/>
              <a:buChar char="•"/>
              <a:defRPr b="1">
                <a:solidFill>
                  <a:srgbClr val="1C1573"/>
                </a:solidFill>
                <a:latin typeface="Helvetica Neue"/>
                <a:ea typeface="Helvetica Neue"/>
                <a:cs typeface="Helvetica Neue"/>
                <a:sym typeface="Helvetica Neu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489680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10/3/2021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39498415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 id="2147483741" r:id="rId5"/>
    <p:sldLayoutId id="2147483742"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colab.research.google.com/notebooks" TargetMode="External"/><Relationship Id="rId2" Type="http://schemas.openxmlformats.org/officeDocument/2006/relationships/hyperlink" Target="https://github.com/eiensatya7/cap4_group7_va"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4.emf"/></Relationships>
</file>

<file path=ppt/slides/_rels/slide2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package" Target="../embeddings/Microsoft_Excel_Worksheet1.xlsx"/><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journals.sagepub.com/doi/10.1177/1550147716665520"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895600" y="2549769"/>
            <a:ext cx="9220200" cy="1488831"/>
          </a:xfrm>
        </p:spPr>
        <p:txBody>
          <a:bodyPr>
            <a:normAutofit/>
          </a:bodyPr>
          <a:lstStyle/>
          <a:p>
            <a:pPr algn="ctr"/>
            <a:r>
              <a:rPr lang="en-IN" sz="2800" dirty="0"/>
              <a:t>Domain #5 Capstone Project</a:t>
            </a:r>
            <a:br>
              <a:rPr lang="en-IN" sz="2800" dirty="0"/>
            </a:br>
            <a:r>
              <a:rPr lang="en-IN" sz="2800" b="0" dirty="0"/>
              <a:t>Video Analysis and Event recognition</a:t>
            </a:r>
            <a:endParaRPr lang="en-US" sz="2700" dirty="0"/>
          </a:p>
        </p:txBody>
      </p:sp>
      <p:sp>
        <p:nvSpPr>
          <p:cNvPr id="6" name="Subtitle 5"/>
          <p:cNvSpPr>
            <a:spLocks noGrp="1"/>
          </p:cNvSpPr>
          <p:nvPr>
            <p:ph type="subTitle" idx="1"/>
          </p:nvPr>
        </p:nvSpPr>
        <p:spPr/>
        <p:txBody>
          <a:bodyPr>
            <a:noAutofit/>
          </a:bodyPr>
          <a:lstStyle/>
          <a:p>
            <a:pPr lvl="0" algn="ctr"/>
            <a:r>
              <a:rPr lang="en-IN" sz="2400" dirty="0"/>
              <a:t>Group 5</a:t>
            </a:r>
          </a:p>
        </p:txBody>
      </p:sp>
      <p:sp>
        <p:nvSpPr>
          <p:cNvPr id="7" name="Text Placeholder 6"/>
          <p:cNvSpPr>
            <a:spLocks noGrp="1"/>
          </p:cNvSpPr>
          <p:nvPr>
            <p:ph type="body" sz="quarter" idx="14"/>
          </p:nvPr>
        </p:nvSpPr>
        <p:spPr>
          <a:xfrm>
            <a:off x="5943600" y="5105401"/>
            <a:ext cx="6252411" cy="1295400"/>
          </a:xfrm>
        </p:spPr>
        <p:txBody>
          <a:bodyPr>
            <a:noAutofit/>
          </a:bodyPr>
          <a:lstStyle/>
          <a:p>
            <a:pPr algn="l"/>
            <a:r>
              <a:rPr lang="en-US" sz="2000" dirty="0"/>
              <a:t>RAJEEV KUMAR	                       2020AIML004</a:t>
            </a:r>
          </a:p>
          <a:p>
            <a:pPr algn="l"/>
            <a:r>
              <a:rPr lang="en-US" sz="2000" dirty="0"/>
              <a:t>JAYDEEP GHOSE		          2020AIML016</a:t>
            </a:r>
          </a:p>
          <a:p>
            <a:pPr algn="l"/>
            <a:r>
              <a:rPr lang="en-US" sz="2000" dirty="0"/>
              <a:t>SAI SATYA CHANDRA EDARA	          2020AIML063</a:t>
            </a:r>
          </a:p>
          <a:p>
            <a:pPr algn="l"/>
            <a:r>
              <a:rPr lang="en-US" sz="2000" dirty="0"/>
              <a:t>NANDA K KARANAM		          2019AIML044</a:t>
            </a:r>
          </a:p>
        </p:txBody>
      </p:sp>
    </p:spTree>
    <p:extLst>
      <p:ext uri="{BB962C8B-B14F-4D97-AF65-F5344CB8AC3E}">
        <p14:creationId xmlns:p14="http://schemas.microsoft.com/office/powerpoint/2010/main" val="37972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646430" y="49400"/>
            <a:ext cx="2985770" cy="368300"/>
          </a:xfrm>
          <a:prstGeom prst="rect">
            <a:avLst/>
          </a:prstGeom>
          <a:solidFill>
            <a:schemeClr val="accent6">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Select Given Video Dataset</a:t>
            </a:r>
          </a:p>
        </p:txBody>
      </p:sp>
      <p:sp>
        <p:nvSpPr>
          <p:cNvPr id="6" name="Text Box 5"/>
          <p:cNvSpPr txBox="1"/>
          <p:nvPr/>
        </p:nvSpPr>
        <p:spPr>
          <a:xfrm>
            <a:off x="1087755" y="582930"/>
            <a:ext cx="2632710" cy="368300"/>
          </a:xfrm>
          <a:prstGeom prst="rect">
            <a:avLst/>
          </a:prstGeom>
          <a:solidFill>
            <a:schemeClr val="accent6">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Make a Root Directory</a:t>
            </a:r>
          </a:p>
        </p:txBody>
      </p:sp>
      <p:sp>
        <p:nvSpPr>
          <p:cNvPr id="8" name="Text Box 7"/>
          <p:cNvSpPr txBox="1"/>
          <p:nvPr/>
        </p:nvSpPr>
        <p:spPr>
          <a:xfrm>
            <a:off x="2059305" y="2043430"/>
            <a:ext cx="3456305" cy="307777"/>
          </a:xfrm>
          <a:prstGeom prst="rect">
            <a:avLst/>
          </a:prstGeom>
          <a:solidFill>
            <a:srgbClr val="FFFF00"/>
          </a:solidFill>
          <a:ln>
            <a:solidFill>
              <a:schemeClr val="tx1"/>
            </a:solidFill>
          </a:ln>
        </p:spPr>
        <p:txBody>
          <a:bodyPr wrap="square" rtlCol="0">
            <a:spAutoFit/>
          </a:bodyPr>
          <a:lstStyle/>
          <a:p>
            <a:r>
              <a:rPr lang="en-US" altLang="en-GB" sz="1400" dirty="0">
                <a:solidFill>
                  <a:schemeClr val="tx1"/>
                </a:solidFill>
                <a:effectLst>
                  <a:outerShdw blurRad="50800" dist="38100" dir="5400000" algn="t" rotWithShape="0">
                    <a:prstClr val="black">
                      <a:alpha val="40000"/>
                    </a:prstClr>
                  </a:outerShdw>
                </a:effectLst>
              </a:rPr>
              <a:t>Create Train and Test Folders</a:t>
            </a:r>
          </a:p>
        </p:txBody>
      </p:sp>
      <p:sp>
        <p:nvSpPr>
          <p:cNvPr id="9" name="Text Box 8"/>
          <p:cNvSpPr txBox="1"/>
          <p:nvPr/>
        </p:nvSpPr>
        <p:spPr>
          <a:xfrm>
            <a:off x="1832610" y="1548130"/>
            <a:ext cx="3958590" cy="369332"/>
          </a:xfrm>
          <a:prstGeom prst="rect">
            <a:avLst/>
          </a:prstGeom>
          <a:solidFill>
            <a:schemeClr val="accent6">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Create Folder Structure to Store frames</a:t>
            </a:r>
          </a:p>
        </p:txBody>
      </p:sp>
      <p:sp>
        <p:nvSpPr>
          <p:cNvPr id="10" name="Text Box 9"/>
          <p:cNvSpPr txBox="1"/>
          <p:nvPr/>
        </p:nvSpPr>
        <p:spPr>
          <a:xfrm>
            <a:off x="1626870" y="1062355"/>
            <a:ext cx="3456305" cy="368300"/>
          </a:xfrm>
          <a:prstGeom prst="rect">
            <a:avLst/>
          </a:prstGeom>
          <a:solidFill>
            <a:schemeClr val="accent6">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Convert Video Files to Video Frame</a:t>
            </a:r>
          </a:p>
        </p:txBody>
      </p:sp>
      <p:sp>
        <p:nvSpPr>
          <p:cNvPr id="11" name="Text Box 10"/>
          <p:cNvSpPr txBox="1"/>
          <p:nvPr/>
        </p:nvSpPr>
        <p:spPr>
          <a:xfrm>
            <a:off x="2470150" y="2539365"/>
            <a:ext cx="4102871" cy="338554"/>
          </a:xfrm>
          <a:prstGeom prst="rect">
            <a:avLst/>
          </a:prstGeom>
          <a:solidFill>
            <a:schemeClr val="accent2">
              <a:lumMod val="60000"/>
              <a:lumOff val="40000"/>
            </a:schemeClr>
          </a:solidFill>
          <a:ln>
            <a:solidFill>
              <a:schemeClr val="tx1"/>
            </a:solidFill>
          </a:ln>
        </p:spPr>
        <p:txBody>
          <a:bodyPr wrap="square" rtlCol="0">
            <a:spAutoFit/>
          </a:bodyPr>
          <a:lstStyle/>
          <a:p>
            <a:r>
              <a:rPr lang="en-US" altLang="en-GB" sz="1600" dirty="0">
                <a:effectLst>
                  <a:outerShdw blurRad="50800" dist="38100" dir="5400000" algn="t" rotWithShape="0">
                    <a:prstClr val="black">
                      <a:alpha val="40000"/>
                    </a:prstClr>
                  </a:outerShdw>
                </a:effectLst>
              </a:rPr>
              <a:t>[Further processing as per upcoming plan]</a:t>
            </a:r>
            <a:endParaRPr lang="en-US" altLang="en-GB" sz="1600" dirty="0">
              <a:solidFill>
                <a:schemeClr val="tx1"/>
              </a:solidFill>
              <a:effectLst>
                <a:outerShdw blurRad="50800" dist="38100" dir="5400000" algn="t" rotWithShape="0">
                  <a:prstClr val="black">
                    <a:alpha val="40000"/>
                  </a:prstClr>
                </a:outerShdw>
              </a:effectLst>
            </a:endParaRPr>
          </a:p>
        </p:txBody>
      </p:sp>
      <p:sp>
        <p:nvSpPr>
          <p:cNvPr id="12" name="Text Box 11"/>
          <p:cNvSpPr txBox="1"/>
          <p:nvPr/>
        </p:nvSpPr>
        <p:spPr>
          <a:xfrm>
            <a:off x="2882265" y="3023870"/>
            <a:ext cx="4258927" cy="369332"/>
          </a:xfrm>
          <a:prstGeom prst="rect">
            <a:avLst/>
          </a:prstGeom>
          <a:solidFill>
            <a:schemeClr val="accent2">
              <a:lumMod val="60000"/>
              <a:lumOff val="40000"/>
            </a:schemeClr>
          </a:solidFill>
          <a:ln>
            <a:solidFill>
              <a:schemeClr val="tx1"/>
            </a:solidFill>
          </a:ln>
        </p:spPr>
        <p:txBody>
          <a:bodyPr wrap="square" rtlCol="0">
            <a:spAutoFit/>
          </a:bodyPr>
          <a:lstStyle/>
          <a:p>
            <a:r>
              <a:rPr lang="en-US" altLang="en-GB" sz="1800">
                <a:effectLst>
                  <a:outerShdw blurRad="50800" dist="38100" dir="5400000" algn="t" rotWithShape="0">
                    <a:prstClr val="black">
                      <a:alpha val="40000"/>
                    </a:prstClr>
                  </a:outerShdw>
                </a:effectLst>
              </a:rPr>
              <a:t>[Further processing as per upcoming plan]</a:t>
            </a:r>
            <a:endParaRPr lang="en-US" altLang="en-GB" sz="1800" dirty="0">
              <a:solidFill>
                <a:schemeClr val="tx1"/>
              </a:solidFill>
              <a:effectLst>
                <a:outerShdw blurRad="50800" dist="38100" dir="5400000" algn="t" rotWithShape="0">
                  <a:prstClr val="black">
                    <a:alpha val="40000"/>
                  </a:prstClr>
                </a:outerShdw>
              </a:effectLst>
            </a:endParaRPr>
          </a:p>
        </p:txBody>
      </p:sp>
      <p:sp>
        <p:nvSpPr>
          <p:cNvPr id="13" name="Text Box 12"/>
          <p:cNvSpPr txBox="1"/>
          <p:nvPr/>
        </p:nvSpPr>
        <p:spPr>
          <a:xfrm>
            <a:off x="1234440" y="4068445"/>
            <a:ext cx="5411470" cy="368300"/>
          </a:xfrm>
          <a:prstGeom prst="rect">
            <a:avLst/>
          </a:prstGeom>
          <a:solidFill>
            <a:schemeClr val="accent6">
              <a:lumMod val="60000"/>
              <a:lumOff val="40000"/>
            </a:schemeClr>
          </a:solidFill>
          <a:ln>
            <a:solidFill>
              <a:schemeClr val="tx1"/>
            </a:solidFill>
          </a:ln>
        </p:spPr>
        <p:txBody>
          <a:bodyPr wrap="square" rtlCol="0">
            <a:spAutoFit/>
          </a:bodyPr>
          <a:lstStyle/>
          <a:p>
            <a:r>
              <a:rPr lang="en-US" altLang="en-GB" dirty="0">
                <a:effectLst>
                  <a:outerShdw blurRad="50800" dist="38100" dir="5400000" algn="t" rotWithShape="0">
                    <a:prstClr val="black">
                      <a:alpha val="40000"/>
                    </a:prstClr>
                  </a:outerShdw>
                </a:effectLst>
              </a:rPr>
              <a:t>Creation of </a:t>
            </a:r>
            <a:r>
              <a:rPr lang="en-US" altLang="en-GB" dirty="0" err="1">
                <a:effectLst>
                  <a:outerShdw blurRad="50800" dist="38100" dir="5400000" algn="t" rotWithShape="0">
                    <a:prstClr val="black">
                      <a:alpha val="40000"/>
                    </a:prstClr>
                  </a:outerShdw>
                </a:effectLst>
              </a:rPr>
              <a:t>Github</a:t>
            </a:r>
            <a:r>
              <a:rPr lang="en-US" altLang="en-GB" dirty="0">
                <a:effectLst>
                  <a:outerShdw blurRad="50800" dist="38100" dir="5400000" algn="t" rotWithShape="0">
                    <a:prstClr val="black">
                      <a:alpha val="40000"/>
                    </a:prstClr>
                  </a:outerShdw>
                </a:effectLst>
              </a:rPr>
              <a:t> repository</a:t>
            </a:r>
            <a:endParaRPr lang="en-US" altLang="en-GB" dirty="0">
              <a:solidFill>
                <a:schemeClr val="tx1"/>
              </a:solidFill>
              <a:effectLst>
                <a:outerShdw blurRad="50800" dist="38100" dir="5400000" algn="t" rotWithShape="0">
                  <a:prstClr val="black">
                    <a:alpha val="40000"/>
                  </a:prstClr>
                </a:outerShdw>
              </a:effectLst>
            </a:endParaRPr>
          </a:p>
        </p:txBody>
      </p:sp>
      <p:sp>
        <p:nvSpPr>
          <p:cNvPr id="14" name="Text Box 13"/>
          <p:cNvSpPr txBox="1"/>
          <p:nvPr/>
        </p:nvSpPr>
        <p:spPr>
          <a:xfrm>
            <a:off x="1440815" y="4627245"/>
            <a:ext cx="5573395" cy="369332"/>
          </a:xfrm>
          <a:prstGeom prst="rect">
            <a:avLst/>
          </a:prstGeom>
          <a:solidFill>
            <a:srgbClr val="FFFF00"/>
          </a:solidFill>
          <a:ln>
            <a:solidFill>
              <a:schemeClr val="tx1"/>
            </a:solidFill>
          </a:ln>
        </p:spPr>
        <p:txBody>
          <a:bodyPr wrap="square" rtlCol="0">
            <a:spAutoFit/>
          </a:bodyPr>
          <a:lstStyle/>
          <a:p>
            <a:r>
              <a:rPr lang="en-US" altLang="en-GB" dirty="0">
                <a:effectLst>
                  <a:outerShdw blurRad="50800" dist="38100" dir="5400000" algn="t" rotWithShape="0">
                    <a:prstClr val="black">
                      <a:alpha val="40000"/>
                    </a:prstClr>
                  </a:outerShdw>
                </a:effectLst>
              </a:rPr>
              <a:t>Testing and syncing in local</a:t>
            </a:r>
            <a:endParaRPr lang="en-US" altLang="en-GB" sz="1400" dirty="0">
              <a:solidFill>
                <a:schemeClr val="tx1"/>
              </a:solidFill>
              <a:effectLst>
                <a:outerShdw blurRad="50800" dist="38100" dir="5400000" algn="t" rotWithShape="0">
                  <a:prstClr val="black">
                    <a:alpha val="40000"/>
                  </a:prstClr>
                </a:outerShdw>
              </a:effectLst>
            </a:endParaRPr>
          </a:p>
        </p:txBody>
      </p:sp>
      <p:sp>
        <p:nvSpPr>
          <p:cNvPr id="15" name="Text Box 14"/>
          <p:cNvSpPr txBox="1"/>
          <p:nvPr/>
        </p:nvSpPr>
        <p:spPr>
          <a:xfrm>
            <a:off x="1626870" y="5186045"/>
            <a:ext cx="5868035" cy="369332"/>
          </a:xfrm>
          <a:prstGeom prst="rect">
            <a:avLst/>
          </a:prstGeom>
          <a:solidFill>
            <a:schemeClr val="accent2">
              <a:lumMod val="60000"/>
              <a:lumOff val="40000"/>
            </a:schemeClr>
          </a:solidFill>
          <a:ln>
            <a:solidFill>
              <a:schemeClr val="tx1"/>
            </a:solidFill>
          </a:ln>
        </p:spPr>
        <p:txBody>
          <a:bodyPr wrap="square" rtlCol="0">
            <a:spAutoFit/>
          </a:bodyPr>
          <a:lstStyle/>
          <a:p>
            <a:r>
              <a:rPr lang="en-US" altLang="en-GB" dirty="0">
                <a:effectLst>
                  <a:outerShdw blurRad="50800" dist="38100" dir="5400000" algn="t" rotWithShape="0">
                    <a:prstClr val="black">
                      <a:alpha val="40000"/>
                    </a:prstClr>
                  </a:outerShdw>
                </a:effectLst>
              </a:rPr>
              <a:t>Testing in google collab</a:t>
            </a:r>
            <a:endParaRPr lang="en-US" altLang="en-GB" dirty="0">
              <a:solidFill>
                <a:schemeClr val="tx1"/>
              </a:solidFill>
              <a:effectLst>
                <a:outerShdw blurRad="50800" dist="38100" dir="5400000" algn="t" rotWithShape="0">
                  <a:prstClr val="black">
                    <a:alpha val="40000"/>
                  </a:prstClr>
                </a:outerShdw>
              </a:effectLst>
            </a:endParaRPr>
          </a:p>
        </p:txBody>
      </p:sp>
      <p:sp>
        <p:nvSpPr>
          <p:cNvPr id="16" name="Text Box 15"/>
          <p:cNvSpPr txBox="1"/>
          <p:nvPr/>
        </p:nvSpPr>
        <p:spPr>
          <a:xfrm>
            <a:off x="2170410" y="5976343"/>
            <a:ext cx="6647180" cy="369332"/>
          </a:xfrm>
          <a:prstGeom prst="rect">
            <a:avLst/>
          </a:prstGeom>
          <a:solidFill>
            <a:schemeClr val="accent2">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Final output [Once We achieve progress till week 8]</a:t>
            </a:r>
          </a:p>
        </p:txBody>
      </p:sp>
      <p:sp>
        <p:nvSpPr>
          <p:cNvPr id="17" name="Text Box 16"/>
          <p:cNvSpPr txBox="1"/>
          <p:nvPr/>
        </p:nvSpPr>
        <p:spPr>
          <a:xfrm>
            <a:off x="9342100" y="256592"/>
            <a:ext cx="461665" cy="6102911"/>
          </a:xfrm>
          <a:prstGeom prst="rect">
            <a:avLst/>
          </a:prstGeom>
          <a:solidFill>
            <a:schemeClr val="accent2">
              <a:lumMod val="60000"/>
              <a:lumOff val="40000"/>
            </a:schemeClr>
          </a:solidFill>
          <a:ln>
            <a:solidFill>
              <a:schemeClr val="tx1"/>
            </a:solidFill>
          </a:ln>
        </p:spPr>
        <p:txBody>
          <a:bodyPr vert="eaVert" wrap="square" rtlCol="0">
            <a:spAutoFit/>
          </a:bodyPr>
          <a:lstStyle/>
          <a:p>
            <a:pPr algn="ctr"/>
            <a:r>
              <a:rPr lang="en-US" altLang="en-GB" dirty="0">
                <a:effectLst>
                  <a:outerShdw blurRad="50800" dist="38100" dir="5400000" algn="t" rotWithShape="0">
                    <a:prstClr val="black">
                      <a:alpha val="40000"/>
                    </a:prstClr>
                  </a:outerShdw>
                </a:effectLst>
              </a:rPr>
              <a:t>Demonstrate Code in Python </a:t>
            </a:r>
            <a:r>
              <a:rPr lang="en-US" altLang="en-GB" dirty="0" err="1">
                <a:effectLst>
                  <a:outerShdw blurRad="50800" dist="38100" dir="5400000" algn="t" rotWithShape="0">
                    <a:prstClr val="black">
                      <a:alpha val="40000"/>
                    </a:prstClr>
                  </a:outerShdw>
                </a:effectLst>
              </a:rPr>
              <a:t>Jupyter</a:t>
            </a:r>
            <a:r>
              <a:rPr lang="en-US" altLang="en-GB" dirty="0">
                <a:effectLst>
                  <a:outerShdw blurRad="50800" dist="38100" dir="5400000" algn="t" rotWithShape="0">
                    <a:prstClr val="black">
                      <a:alpha val="40000"/>
                    </a:prstClr>
                  </a:outerShdw>
                </a:effectLst>
              </a:rPr>
              <a:t> Files </a:t>
            </a:r>
          </a:p>
        </p:txBody>
      </p:sp>
      <p:cxnSp>
        <p:nvCxnSpPr>
          <p:cNvPr id="18" name="Elbow Connector 17"/>
          <p:cNvCxnSpPr>
            <a:stCxn id="4" idx="1"/>
            <a:endCxn id="6" idx="1"/>
          </p:cNvCxnSpPr>
          <p:nvPr/>
        </p:nvCxnSpPr>
        <p:spPr>
          <a:xfrm rot="10800000" flipH="1" flipV="1">
            <a:off x="646429" y="233550"/>
            <a:ext cx="441325" cy="533530"/>
          </a:xfrm>
          <a:prstGeom prst="bentConnector3">
            <a:avLst>
              <a:gd name="adj1" fmla="val -51799"/>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Elbow Connector 19"/>
          <p:cNvCxnSpPr>
            <a:endCxn id="10" idx="1"/>
          </p:cNvCxnSpPr>
          <p:nvPr/>
        </p:nvCxnSpPr>
        <p:spPr>
          <a:xfrm>
            <a:off x="1323340" y="950595"/>
            <a:ext cx="303530" cy="295910"/>
          </a:xfrm>
          <a:prstGeom prst="bentConnector3">
            <a:avLst>
              <a:gd name="adj1" fmla="val 50209"/>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Elbow Connector 20"/>
          <p:cNvCxnSpPr>
            <a:cxnSpLocks/>
            <a:endCxn id="9" idx="1"/>
          </p:cNvCxnSpPr>
          <p:nvPr/>
        </p:nvCxnSpPr>
        <p:spPr>
          <a:xfrm rot="16200000" flipH="1">
            <a:off x="1620579" y="1520765"/>
            <a:ext cx="297380" cy="126682"/>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4" name="Elbow Connector 23"/>
          <p:cNvCxnSpPr>
            <a:endCxn id="8" idx="1"/>
          </p:cNvCxnSpPr>
          <p:nvPr/>
        </p:nvCxnSpPr>
        <p:spPr>
          <a:xfrm rot="16200000" flipH="1">
            <a:off x="1846788" y="1984801"/>
            <a:ext cx="306289" cy="118746"/>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5" name="Elbow Connector 24"/>
          <p:cNvCxnSpPr>
            <a:cxnSpLocks/>
            <a:endCxn id="11" idx="1"/>
          </p:cNvCxnSpPr>
          <p:nvPr/>
        </p:nvCxnSpPr>
        <p:spPr>
          <a:xfrm rot="16200000" flipH="1">
            <a:off x="2201042" y="2439534"/>
            <a:ext cx="302630" cy="235585"/>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6" name="Elbow Connector 25"/>
          <p:cNvCxnSpPr>
            <a:cxnSpLocks/>
          </p:cNvCxnSpPr>
          <p:nvPr/>
        </p:nvCxnSpPr>
        <p:spPr>
          <a:xfrm rot="16200000" flipH="1">
            <a:off x="2566061" y="3030831"/>
            <a:ext cx="440959" cy="191452"/>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Elbow Connector 26"/>
          <p:cNvCxnSpPr>
            <a:endCxn id="13" idx="1"/>
          </p:cNvCxnSpPr>
          <p:nvPr/>
        </p:nvCxnSpPr>
        <p:spPr>
          <a:xfrm rot="5400000" flipV="1">
            <a:off x="-482600" y="2535555"/>
            <a:ext cx="3302000" cy="132080"/>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Elbow Connector 28"/>
          <p:cNvCxnSpPr>
            <a:endCxn id="14" idx="1"/>
          </p:cNvCxnSpPr>
          <p:nvPr/>
        </p:nvCxnSpPr>
        <p:spPr>
          <a:xfrm rot="16200000" flipH="1">
            <a:off x="1179254" y="4550350"/>
            <a:ext cx="346910" cy="176211"/>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cxnSpLocks/>
            <a:stCxn id="13" idx="3"/>
            <a:endCxn id="6" idx="3"/>
          </p:cNvCxnSpPr>
          <p:nvPr/>
        </p:nvCxnSpPr>
        <p:spPr>
          <a:xfrm flipH="1" flipV="1">
            <a:off x="3720465" y="767080"/>
            <a:ext cx="2925445" cy="3485515"/>
          </a:xfrm>
          <a:prstGeom prst="bentConnector3">
            <a:avLst>
              <a:gd name="adj1" fmla="val -42468"/>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33" name="Elbow Connector 32"/>
          <p:cNvCxnSpPr>
            <a:endCxn id="16" idx="3"/>
          </p:cNvCxnSpPr>
          <p:nvPr/>
        </p:nvCxnSpPr>
        <p:spPr>
          <a:xfrm rot="5400000">
            <a:off x="8177889" y="5028227"/>
            <a:ext cx="1772483" cy="493080"/>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35" name="Elbow Connector 34"/>
          <p:cNvCxnSpPr>
            <a:endCxn id="15" idx="1"/>
          </p:cNvCxnSpPr>
          <p:nvPr/>
        </p:nvCxnSpPr>
        <p:spPr>
          <a:xfrm rot="16200000" flipH="1">
            <a:off x="1367531" y="5111372"/>
            <a:ext cx="361514" cy="157164"/>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sp>
        <p:nvSpPr>
          <p:cNvPr id="28" name="Text Box 15"/>
          <p:cNvSpPr txBox="1"/>
          <p:nvPr/>
        </p:nvSpPr>
        <p:spPr>
          <a:xfrm>
            <a:off x="847725" y="6363225"/>
            <a:ext cx="6647180" cy="369332"/>
          </a:xfrm>
          <a:prstGeom prst="rect">
            <a:avLst/>
          </a:prstGeom>
          <a:solidFill>
            <a:schemeClr val="accent2">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Model creation and Event Detection in </a:t>
            </a:r>
            <a:r>
              <a:rPr lang="en-US" altLang="en-GB" dirty="0">
                <a:effectLst>
                  <a:outerShdw blurRad="50800" dist="38100" dir="5400000" algn="t" rotWithShape="0">
                    <a:prstClr val="black">
                      <a:alpha val="40000"/>
                    </a:prstClr>
                  </a:outerShdw>
                </a:effectLst>
              </a:rPr>
              <a:t>Videos</a:t>
            </a:r>
            <a:endParaRPr lang="en-US" altLang="en-GB" dirty="0">
              <a:solidFill>
                <a:schemeClr val="tx1"/>
              </a:solidFill>
              <a:effectLst>
                <a:outerShdw blurRad="50800" dist="38100" dir="5400000" algn="t" rotWithShape="0">
                  <a:prstClr val="black">
                    <a:alpha val="40000"/>
                  </a:prstClr>
                </a:outerShdw>
              </a:effectLst>
            </a:endParaRPr>
          </a:p>
        </p:txBody>
      </p:sp>
      <p:cxnSp>
        <p:nvCxnSpPr>
          <p:cNvPr id="22" name="Straight Arrow Connector 21"/>
          <p:cNvCxnSpPr>
            <a:endCxn id="28" idx="1"/>
          </p:cNvCxnSpPr>
          <p:nvPr/>
        </p:nvCxnSpPr>
        <p:spPr>
          <a:xfrm>
            <a:off x="403412" y="6547891"/>
            <a:ext cx="44431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Elbow Connector 25">
            <a:extLst>
              <a:ext uri="{FF2B5EF4-FFF2-40B4-BE49-F238E27FC236}">
                <a16:creationId xmlns:a16="http://schemas.microsoft.com/office/drawing/2014/main" id="{31B01867-10A5-4DAA-BEE3-1CEC32159BC8}"/>
              </a:ext>
            </a:extLst>
          </p:cNvPr>
          <p:cNvCxnSpPr>
            <a:cxnSpLocks/>
            <a:stCxn id="16" idx="1"/>
          </p:cNvCxnSpPr>
          <p:nvPr/>
        </p:nvCxnSpPr>
        <p:spPr>
          <a:xfrm rot="10800000" flipV="1">
            <a:off x="867098" y="6161009"/>
            <a:ext cx="1303313" cy="290112"/>
          </a:xfrm>
          <a:prstGeom prst="bentConnector3">
            <a:avLst>
              <a:gd name="adj1" fmla="val 50000"/>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Elbow Connector 26">
            <a:extLst>
              <a:ext uri="{FF2B5EF4-FFF2-40B4-BE49-F238E27FC236}">
                <a16:creationId xmlns:a16="http://schemas.microsoft.com/office/drawing/2014/main" id="{1BEDD119-50F1-4085-9EC4-6DE435D34DE9}"/>
              </a:ext>
            </a:extLst>
          </p:cNvPr>
          <p:cNvCxnSpPr>
            <a:cxnSpLocks/>
          </p:cNvCxnSpPr>
          <p:nvPr/>
        </p:nvCxnSpPr>
        <p:spPr>
          <a:xfrm rot="16200000" flipH="1">
            <a:off x="-2245823" y="3438947"/>
            <a:ext cx="5774658" cy="443229"/>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Resources </a:t>
            </a:r>
          </a:p>
        </p:txBody>
      </p:sp>
      <p:graphicFrame>
        <p:nvGraphicFramePr>
          <p:cNvPr id="5" name="Table 4"/>
          <p:cNvGraphicFramePr>
            <a:graphicFrameLocks noGrp="1"/>
          </p:cNvGraphicFramePr>
          <p:nvPr>
            <p:extLst>
              <p:ext uri="{D42A27DB-BD31-4B8C-83A1-F6EECF244321}">
                <p14:modId xmlns:p14="http://schemas.microsoft.com/office/powerpoint/2010/main" val="4156266967"/>
              </p:ext>
            </p:extLst>
          </p:nvPr>
        </p:nvGraphicFramePr>
        <p:xfrm>
          <a:off x="381000" y="1143000"/>
          <a:ext cx="10972801" cy="3169920"/>
        </p:xfrm>
        <a:graphic>
          <a:graphicData uri="http://schemas.openxmlformats.org/drawingml/2006/table">
            <a:tbl>
              <a:tblPr firstRow="1" bandRow="1">
                <a:tableStyleId>{5C22544A-7EE6-4342-B048-85BDC9FD1C3A}</a:tableStyleId>
              </a:tblPr>
              <a:tblGrid>
                <a:gridCol w="762000">
                  <a:extLst>
                    <a:ext uri="{9D8B030D-6E8A-4147-A177-3AD203B41FA5}">
                      <a16:colId xmlns:a16="http://schemas.microsoft.com/office/drawing/2014/main" val="20000"/>
                    </a:ext>
                  </a:extLst>
                </a:gridCol>
                <a:gridCol w="1295400">
                  <a:extLst>
                    <a:ext uri="{9D8B030D-6E8A-4147-A177-3AD203B41FA5}">
                      <a16:colId xmlns:a16="http://schemas.microsoft.com/office/drawing/2014/main" val="20001"/>
                    </a:ext>
                  </a:extLst>
                </a:gridCol>
                <a:gridCol w="1676400">
                  <a:extLst>
                    <a:ext uri="{9D8B030D-6E8A-4147-A177-3AD203B41FA5}">
                      <a16:colId xmlns:a16="http://schemas.microsoft.com/office/drawing/2014/main" val="20002"/>
                    </a:ext>
                  </a:extLst>
                </a:gridCol>
                <a:gridCol w="3124200">
                  <a:extLst>
                    <a:ext uri="{9D8B030D-6E8A-4147-A177-3AD203B41FA5}">
                      <a16:colId xmlns:a16="http://schemas.microsoft.com/office/drawing/2014/main" val="20003"/>
                    </a:ext>
                  </a:extLst>
                </a:gridCol>
                <a:gridCol w="4114801">
                  <a:extLst>
                    <a:ext uri="{9D8B030D-6E8A-4147-A177-3AD203B41FA5}">
                      <a16:colId xmlns:a16="http://schemas.microsoft.com/office/drawing/2014/main" val="20004"/>
                    </a:ext>
                  </a:extLst>
                </a:gridCol>
              </a:tblGrid>
              <a:tr h="52754">
                <a:tc>
                  <a:txBody>
                    <a:bodyPr/>
                    <a:lstStyle/>
                    <a:p>
                      <a:pPr marL="0" marR="0" algn="ctr">
                        <a:spcBef>
                          <a:spcPts val="0"/>
                        </a:spcBef>
                        <a:spcAft>
                          <a:spcPts val="0"/>
                        </a:spcAft>
                      </a:pPr>
                      <a:r>
                        <a:rPr lang="en-US" sz="1600" dirty="0" err="1">
                          <a:effectLst/>
                        </a:rPr>
                        <a:t>Sr</a:t>
                      </a:r>
                      <a:r>
                        <a:rPr lang="en-US" sz="1600" dirty="0">
                          <a:effectLst/>
                        </a:rPr>
                        <a:t> No</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dirty="0">
                          <a:effectLst/>
                        </a:rPr>
                        <a:t>Phase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 Type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Versions  if Applicable</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0"/>
                  </a:ext>
                </a:extLst>
              </a:tr>
              <a:tr h="52754">
                <a:tc>
                  <a:txBody>
                    <a:bodyPr/>
                    <a:lstStyle/>
                    <a:p>
                      <a:pPr marL="0" marR="0" algn="ctr">
                        <a:spcBef>
                          <a:spcPts val="0"/>
                        </a:spcBef>
                        <a:spcAft>
                          <a:spcPts val="0"/>
                        </a:spcAft>
                      </a:pPr>
                      <a:r>
                        <a:rPr lang="en-US" sz="1600">
                          <a:effectLst/>
                        </a:rPr>
                        <a:t>1</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People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Mentor, Faculty, TA</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1"/>
                  </a:ext>
                </a:extLst>
              </a:tr>
              <a:tr h="105508">
                <a:tc>
                  <a:txBody>
                    <a:bodyPr/>
                    <a:lstStyle/>
                    <a:p>
                      <a:pPr marL="0" marR="0" algn="ctr">
                        <a:spcBef>
                          <a:spcPts val="0"/>
                        </a:spcBef>
                        <a:spcAft>
                          <a:spcPts val="0"/>
                        </a:spcAft>
                      </a:pPr>
                      <a:r>
                        <a:rPr lang="en-US" sz="1600">
                          <a:effectLst/>
                        </a:rPr>
                        <a:t>2</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effectLst/>
                        </a:rPr>
                        <a:t>Hardware /</a:t>
                      </a:r>
                      <a:r>
                        <a:rPr lang="en-US" sz="1600" baseline="0" dirty="0">
                          <a:effectLst/>
                        </a:rPr>
                        <a:t> </a:t>
                      </a:r>
                      <a:r>
                        <a:rPr lang="en-US" sz="1600" dirty="0">
                          <a:effectLst/>
                        </a:rPr>
                        <a:t>Laptop</a:t>
                      </a:r>
                      <a:endParaRPr lang="en-US" sz="1600" dirty="0">
                        <a:effectLst/>
                        <a:latin typeface="Times New Roman" panose="02020603050405020304" pitchFamily="18" charset="0"/>
                        <a:ea typeface="Times New Roman" panose="02020603050405020304" pitchFamily="18" charset="0"/>
                      </a:endParaRPr>
                    </a:p>
                    <a:p>
                      <a:pPr marL="0" marR="0">
                        <a:spcBef>
                          <a:spcPts val="0"/>
                        </a:spcBef>
                        <a:spcAft>
                          <a:spcPts val="0"/>
                        </a:spcAft>
                      </a:pP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16GB RAM, Windows 10, Intel Core i7 </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2"/>
                  </a:ext>
                </a:extLst>
              </a:tr>
              <a:tr h="896815">
                <a:tc>
                  <a:txBody>
                    <a:bodyPr/>
                    <a:lstStyle/>
                    <a:p>
                      <a:pPr marL="0" marR="0" algn="ctr">
                        <a:spcBef>
                          <a:spcPts val="0"/>
                        </a:spcBef>
                        <a:spcAft>
                          <a:spcPts val="0"/>
                        </a:spcAft>
                      </a:pPr>
                      <a:r>
                        <a:rPr lang="en-US" sz="1600">
                          <a:effectLst/>
                        </a:rPr>
                        <a:t>3</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All</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Software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err="1">
                          <a:effectLst/>
                        </a:rPr>
                        <a:t>Jupyter</a:t>
                      </a:r>
                      <a:r>
                        <a:rPr lang="en-US" sz="1600" dirty="0">
                          <a:effectLst/>
                        </a:rPr>
                        <a:t> Notebook</a:t>
                      </a:r>
                    </a:p>
                    <a:p>
                      <a:pPr marL="0" marR="0">
                        <a:spcBef>
                          <a:spcPts val="0"/>
                        </a:spcBef>
                        <a:spcAft>
                          <a:spcPts val="0"/>
                        </a:spcAft>
                      </a:pPr>
                      <a:r>
                        <a:rPr lang="en-US" sz="1600" dirty="0">
                          <a:effectLst/>
                        </a:rPr>
                        <a:t>Anaconda</a:t>
                      </a:r>
                    </a:p>
                    <a:p>
                      <a:pPr marL="0" marR="0">
                        <a:spcBef>
                          <a:spcPts val="0"/>
                        </a:spcBef>
                        <a:spcAft>
                          <a:spcPts val="0"/>
                        </a:spcAft>
                      </a:pPr>
                      <a:r>
                        <a:rPr lang="en-US" sz="1600" dirty="0">
                          <a:effectLst/>
                        </a:rPr>
                        <a:t>Python</a:t>
                      </a:r>
                    </a:p>
                    <a:p>
                      <a:pPr marL="0" marR="0">
                        <a:spcBef>
                          <a:spcPts val="0"/>
                        </a:spcBef>
                        <a:spcAft>
                          <a:spcPts val="0"/>
                        </a:spcAft>
                      </a:pPr>
                      <a:r>
                        <a:rPr lang="en-US" sz="1600" dirty="0">
                          <a:effectLst/>
                        </a:rPr>
                        <a:t>CV2</a:t>
                      </a:r>
                    </a:p>
                  </a:txBody>
                  <a:tcPr marL="54392" marR="54392" marT="0" marB="0"/>
                </a:tc>
                <a:tc>
                  <a:txBody>
                    <a:bodyPr/>
                    <a:lstStyle/>
                    <a:p>
                      <a:pPr marL="0" marR="0">
                        <a:spcBef>
                          <a:spcPts val="0"/>
                        </a:spcBef>
                        <a:spcAft>
                          <a:spcPts val="0"/>
                        </a:spcAft>
                      </a:pPr>
                      <a:r>
                        <a:rPr lang="en-US" sz="1600" dirty="0">
                          <a:effectLst/>
                        </a:rPr>
                        <a:t>6.1.4</a:t>
                      </a:r>
                    </a:p>
                    <a:p>
                      <a:pPr marL="0" marR="0">
                        <a:spcBef>
                          <a:spcPts val="0"/>
                        </a:spcBef>
                        <a:spcAft>
                          <a:spcPts val="0"/>
                        </a:spcAft>
                      </a:pPr>
                      <a:r>
                        <a:rPr lang="en-US" sz="1600" dirty="0">
                          <a:effectLst/>
                        </a:rPr>
                        <a:t>4.8.3</a:t>
                      </a:r>
                    </a:p>
                    <a:p>
                      <a:pPr marL="0" marR="0">
                        <a:spcBef>
                          <a:spcPts val="0"/>
                        </a:spcBef>
                        <a:spcAft>
                          <a:spcPts val="0"/>
                        </a:spcAft>
                      </a:pPr>
                      <a:r>
                        <a:rPr lang="en-US" sz="1600" dirty="0">
                          <a:effectLst/>
                        </a:rPr>
                        <a:t>3.8.5</a:t>
                      </a:r>
                    </a:p>
                    <a:p>
                      <a:pPr marL="0" marR="0">
                        <a:spcBef>
                          <a:spcPts val="0"/>
                        </a:spcBef>
                        <a:spcAft>
                          <a:spcPts val="0"/>
                        </a:spcAft>
                      </a:pPr>
                      <a:r>
                        <a:rPr lang="en-IN" sz="1600" dirty="0"/>
                        <a:t>4.3.0</a:t>
                      </a:r>
                      <a:endParaRPr lang="en-US" sz="1600" dirty="0">
                        <a:effectLst/>
                      </a:endParaRPr>
                    </a:p>
                  </a:txBody>
                  <a:tcPr marL="54392" marR="54392" marT="0" marB="0"/>
                </a:tc>
                <a:extLst>
                  <a:ext uri="{0D108BD9-81ED-4DB2-BD59-A6C34878D82A}">
                    <a16:rowId xmlns:a16="http://schemas.microsoft.com/office/drawing/2014/main" val="10003"/>
                  </a:ext>
                </a:extLst>
              </a:tr>
              <a:tr h="105508">
                <a:tc>
                  <a:txBody>
                    <a:bodyPr/>
                    <a:lstStyle/>
                    <a:p>
                      <a:pPr marL="0" marR="0" algn="ctr">
                        <a:spcBef>
                          <a:spcPts val="0"/>
                        </a:spcBef>
                        <a:spcAft>
                          <a:spcPts val="0"/>
                        </a:spcAft>
                      </a:pPr>
                      <a:r>
                        <a:rPr lang="en-US" sz="1600">
                          <a:effectLst/>
                        </a:rPr>
                        <a:t>4</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Collaboration</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Software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Google Meet</a:t>
                      </a:r>
                    </a:p>
                    <a:p>
                      <a:pPr marL="0" marR="0">
                        <a:spcBef>
                          <a:spcPts val="0"/>
                        </a:spcBef>
                        <a:spcAft>
                          <a:spcPts val="0"/>
                        </a:spcAft>
                      </a:pPr>
                      <a:r>
                        <a:rPr lang="en-US" sz="1600" dirty="0">
                          <a:effectLst/>
                        </a:rPr>
                        <a:t>GitHub repository creation</a:t>
                      </a:r>
                    </a:p>
                    <a:p>
                      <a:pPr marL="0" marR="0">
                        <a:spcBef>
                          <a:spcPts val="0"/>
                        </a:spcBef>
                        <a:spcAft>
                          <a:spcPts val="0"/>
                        </a:spcAft>
                      </a:pPr>
                      <a:r>
                        <a:rPr lang="en-US" sz="1600" dirty="0">
                          <a:effectLst/>
                          <a:latin typeface="Times New Roman" panose="02020603050405020304" pitchFamily="18" charset="0"/>
                          <a:ea typeface="Times New Roman" panose="02020603050405020304" pitchFamily="18" charset="0"/>
                        </a:rPr>
                        <a:t>WhatsApp</a:t>
                      </a:r>
                    </a:p>
                    <a:p>
                      <a:pPr marL="0" marR="0">
                        <a:spcBef>
                          <a:spcPts val="0"/>
                        </a:spcBef>
                        <a:spcAft>
                          <a:spcPts val="0"/>
                        </a:spcAft>
                      </a:pPr>
                      <a:r>
                        <a:rPr lang="en-US" sz="1600" dirty="0">
                          <a:effectLst/>
                          <a:latin typeface="Times New Roman" panose="02020603050405020304" pitchFamily="18" charset="0"/>
                          <a:ea typeface="Times New Roman" panose="02020603050405020304" pitchFamily="18" charset="0"/>
                        </a:rPr>
                        <a:t>Google Colab</a:t>
                      </a:r>
                    </a:p>
                  </a:txBody>
                  <a:tcPr marL="54392" marR="54392" marT="0" marB="0"/>
                </a:tc>
                <a:tc>
                  <a:txBody>
                    <a:bodyPr/>
                    <a:lstStyle/>
                    <a:p>
                      <a:pPr marL="0" marR="0">
                        <a:spcBef>
                          <a:spcPts val="0"/>
                        </a:spcBef>
                        <a:spcAft>
                          <a:spcPts val="0"/>
                        </a:spcAft>
                      </a:pPr>
                      <a:r>
                        <a:rPr lang="en-US" sz="1600" dirty="0">
                          <a:effectLst/>
                        </a:rPr>
                        <a:t> </a:t>
                      </a:r>
                    </a:p>
                    <a:p>
                      <a:pPr marL="0" marR="0">
                        <a:spcBef>
                          <a:spcPts val="0"/>
                        </a:spcBef>
                        <a:spcAft>
                          <a:spcPts val="0"/>
                        </a:spcAft>
                      </a:pPr>
                      <a:r>
                        <a:rPr lang="en-US" sz="1600" dirty="0">
                          <a:hlinkClick r:id="rId2"/>
                        </a:rPr>
                        <a:t>https://github.com/eiensatya7/cap4_group7_va</a:t>
                      </a:r>
                      <a:endParaRPr lang="en-US" sz="1600" dirty="0"/>
                    </a:p>
                    <a:p>
                      <a:pPr marL="0" marR="0">
                        <a:spcBef>
                          <a:spcPts val="0"/>
                        </a:spcBef>
                        <a:spcAft>
                          <a:spcPts val="0"/>
                        </a:spcAft>
                      </a:pPr>
                      <a:endParaRPr lang="en-US" sz="1600" dirty="0">
                        <a:effectLst/>
                        <a:latin typeface="Times New Roman" panose="02020603050405020304" pitchFamily="18" charset="0"/>
                        <a:ea typeface="Times New Roman" panose="02020603050405020304" pitchFamily="18" charset="0"/>
                        <a:hlinkClick r:id="rId3"/>
                      </a:endParaRPr>
                    </a:p>
                    <a:p>
                      <a:pPr marL="0" marR="0">
                        <a:spcBef>
                          <a:spcPts val="0"/>
                        </a:spcBef>
                        <a:spcAft>
                          <a:spcPts val="0"/>
                        </a:spcAft>
                      </a:pPr>
                      <a:r>
                        <a:rPr lang="en-US" sz="1600" u="sng" dirty="0">
                          <a:effectLst/>
                          <a:latin typeface="Times New Roman" panose="02020603050405020304" pitchFamily="18" charset="0"/>
                          <a:ea typeface="Times New Roman" panose="02020603050405020304" pitchFamily="18" charset="0"/>
                          <a:hlinkClick r:id="rId3"/>
                        </a:rPr>
                        <a:t>https://colab.research.google.com/notebooks</a:t>
                      </a:r>
                      <a:endParaRPr lang="en-US" sz="1600" u="sng" dirty="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4"/>
                  </a:ext>
                </a:extLst>
              </a:tr>
              <a:tr h="158262">
                <a:tc>
                  <a:txBody>
                    <a:bodyPr/>
                    <a:lstStyle/>
                    <a:p>
                      <a:pPr marL="0" marR="0" algn="ctr">
                        <a:spcBef>
                          <a:spcPts val="0"/>
                        </a:spcBef>
                        <a:spcAft>
                          <a:spcPts val="0"/>
                        </a:spcAft>
                      </a:pP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5"/>
                  </a:ext>
                </a:extLst>
              </a:tr>
            </a:tbl>
          </a:graphicData>
        </a:graphic>
      </p:graphicFrame>
      <p:sp>
        <p:nvSpPr>
          <p:cNvPr id="6" name="Rectangle 5"/>
          <p:cNvSpPr/>
          <p:nvPr/>
        </p:nvSpPr>
        <p:spPr>
          <a:xfrm>
            <a:off x="381000" y="2133600"/>
            <a:ext cx="10972801" cy="990600"/>
          </a:xfrm>
          <a:prstGeom prst="rect">
            <a:avLst/>
          </a:prstGeom>
          <a:noFill/>
          <a:ln w="28575">
            <a:solidFill>
              <a:srgbClr val="FF0000"/>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0445891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9B36D-5F65-46F2-B02F-C8E862277C9A}"/>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BD4FBAB1-AF82-4D16-A398-83DA7116CC22}"/>
              </a:ext>
            </a:extLst>
          </p:cNvPr>
          <p:cNvSpPr>
            <a:spLocks noGrp="1"/>
          </p:cNvSpPr>
          <p:nvPr>
            <p:ph type="body" sz="quarter" idx="13"/>
          </p:nvPr>
        </p:nvSpPr>
        <p:spPr/>
        <p:txBody>
          <a:bodyPr/>
          <a:lstStyle/>
          <a:p>
            <a:pPr marL="0" indent="0" algn="ctr">
              <a:buNone/>
            </a:pPr>
            <a:endParaRPr lang="en-US" dirty="0"/>
          </a:p>
          <a:p>
            <a:pPr marL="0" indent="0" algn="ctr">
              <a:buNone/>
            </a:pPr>
            <a:endParaRPr lang="en-US" dirty="0"/>
          </a:p>
          <a:p>
            <a:pPr marL="0" indent="0" algn="ctr">
              <a:buNone/>
            </a:pPr>
            <a:endParaRPr lang="en-US" dirty="0"/>
          </a:p>
          <a:p>
            <a:pPr marL="0" indent="0" algn="ctr">
              <a:buNone/>
            </a:pPr>
            <a:r>
              <a:rPr lang="en-US" sz="5400" dirty="0"/>
              <a:t>THANK YOU </a:t>
            </a:r>
          </a:p>
        </p:txBody>
      </p:sp>
      <p:sp>
        <p:nvSpPr>
          <p:cNvPr id="4" name="Text Placeholder 3">
            <a:extLst>
              <a:ext uri="{FF2B5EF4-FFF2-40B4-BE49-F238E27FC236}">
                <a16:creationId xmlns:a16="http://schemas.microsoft.com/office/drawing/2014/main" id="{3D6F4153-7404-48F0-BEC3-BFCF2FF10C26}"/>
              </a:ext>
            </a:extLst>
          </p:cNvPr>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31025504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97"/>
        <p:cNvGrpSpPr/>
        <p:nvPr/>
      </p:nvGrpSpPr>
      <p:grpSpPr>
        <a:xfrm>
          <a:off x="0" y="0"/>
          <a:ext cx="0" cy="0"/>
          <a:chOff x="0" y="0"/>
          <a:chExt cx="0" cy="0"/>
        </a:xfrm>
      </p:grpSpPr>
      <p:sp>
        <p:nvSpPr>
          <p:cNvPr id="98" name="Google Shape;98;p10"/>
          <p:cNvSpPr txBox="1">
            <a:spLocks noGrp="1"/>
          </p:cNvSpPr>
          <p:nvPr>
            <p:ph type="title"/>
          </p:nvPr>
        </p:nvSpPr>
        <p:spPr>
          <a:xfrm>
            <a:off x="838200" y="160569"/>
            <a:ext cx="9321900" cy="7644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dirty="0"/>
              <a:t>Mid Review Feedback Incorporation</a:t>
            </a:r>
            <a:endParaRPr dirty="0"/>
          </a:p>
        </p:txBody>
      </p:sp>
      <p:graphicFrame>
        <p:nvGraphicFramePr>
          <p:cNvPr id="99" name="Google Shape;99;p10"/>
          <p:cNvGraphicFramePr/>
          <p:nvPr/>
        </p:nvGraphicFramePr>
        <p:xfrm>
          <a:off x="355650" y="1524000"/>
          <a:ext cx="10287000" cy="3413610"/>
        </p:xfrm>
        <a:graphic>
          <a:graphicData uri="http://schemas.openxmlformats.org/drawingml/2006/table">
            <a:tbl>
              <a:tblPr>
                <a:noFill/>
              </a:tblPr>
              <a:tblGrid>
                <a:gridCol w="5143500">
                  <a:extLst>
                    <a:ext uri="{9D8B030D-6E8A-4147-A177-3AD203B41FA5}">
                      <a16:colId xmlns:a16="http://schemas.microsoft.com/office/drawing/2014/main" val="20000"/>
                    </a:ext>
                  </a:extLst>
                </a:gridCol>
                <a:gridCol w="5143500">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en-US" sz="2200" b="1" dirty="0"/>
                        <a:t>Feedback</a:t>
                      </a:r>
                      <a:endParaRPr sz="2200" b="1" dirty="0"/>
                    </a:p>
                  </a:txBody>
                  <a:tcPr marL="91425" marR="91425" marT="91425" marB="91425">
                    <a:solidFill>
                      <a:schemeClr val="accent1"/>
                    </a:solidFill>
                  </a:tcPr>
                </a:tc>
                <a:tc>
                  <a:txBody>
                    <a:bodyPr/>
                    <a:lstStyle/>
                    <a:p>
                      <a:pPr marL="0" lvl="0" indent="0" algn="ctr" rtl="0">
                        <a:spcBef>
                          <a:spcPts val="0"/>
                        </a:spcBef>
                        <a:spcAft>
                          <a:spcPts val="0"/>
                        </a:spcAft>
                        <a:buNone/>
                      </a:pPr>
                      <a:r>
                        <a:rPr lang="en-US" sz="2200" b="1" dirty="0"/>
                        <a:t>Implementation</a:t>
                      </a:r>
                      <a:endParaRPr sz="2200" b="1" dirty="0"/>
                    </a:p>
                  </a:txBody>
                  <a:tcPr marL="91425" marR="91425" marT="91425" marB="91425">
                    <a:solidFill>
                      <a:schemeClr val="accent1"/>
                    </a:solidFill>
                  </a:tcPr>
                </a:tc>
                <a:extLst>
                  <a:ext uri="{0D108BD9-81ED-4DB2-BD59-A6C34878D82A}">
                    <a16:rowId xmlns:a16="http://schemas.microsoft.com/office/drawing/2014/main" val="10000"/>
                  </a:ext>
                </a:extLst>
              </a:tr>
              <a:tr h="381000">
                <a:tc>
                  <a:txBody>
                    <a:bodyPr/>
                    <a:lstStyle/>
                    <a:p>
                      <a:pPr marL="342900" lvl="0" indent="-342900" algn="l" rtl="0">
                        <a:spcBef>
                          <a:spcPts val="0"/>
                        </a:spcBef>
                        <a:spcAft>
                          <a:spcPts val="0"/>
                        </a:spcAft>
                        <a:buClr>
                          <a:schemeClr val="dk1"/>
                        </a:buClr>
                        <a:buSzPts val="2400"/>
                        <a:buChar char="•"/>
                      </a:pPr>
                      <a:r>
                        <a:rPr lang="en-US" sz="2400" b="0" dirty="0">
                          <a:solidFill>
                            <a:schemeClr val="dk1"/>
                          </a:solidFill>
                          <a:latin typeface="Calibri"/>
                          <a:cs typeface="Calibri"/>
                          <a:sym typeface="Calibri"/>
                        </a:rPr>
                        <a:t>Explore OCR Tools</a:t>
                      </a:r>
                      <a:endParaRPr sz="2200" b="0" dirty="0"/>
                    </a:p>
                  </a:txBody>
                  <a:tcPr marL="91425" marR="91425" marT="91425" marB="91425"/>
                </a:tc>
                <a:tc>
                  <a:txBody>
                    <a:bodyPr/>
                    <a:lstStyle/>
                    <a:p>
                      <a:pPr marL="342900" lvl="0" indent="-342900" algn="l" rtl="0">
                        <a:spcBef>
                          <a:spcPts val="0"/>
                        </a:spcBef>
                        <a:spcAft>
                          <a:spcPts val="0"/>
                        </a:spcAft>
                        <a:buClr>
                          <a:schemeClr val="dk1"/>
                        </a:buClr>
                        <a:buSzPts val="2400"/>
                        <a:buChar char="•"/>
                      </a:pPr>
                      <a:r>
                        <a:rPr lang="en-US" sz="2400" b="0" dirty="0" err="1">
                          <a:solidFill>
                            <a:schemeClr val="dk1"/>
                          </a:solidFill>
                          <a:latin typeface="Calibri"/>
                          <a:cs typeface="Calibri"/>
                          <a:sym typeface="Calibri"/>
                        </a:rPr>
                        <a:t>PyTesseract</a:t>
                      </a:r>
                      <a:r>
                        <a:rPr lang="en-US" sz="2400" b="0" dirty="0">
                          <a:solidFill>
                            <a:schemeClr val="dk1"/>
                          </a:solidFill>
                          <a:latin typeface="Calibri"/>
                          <a:cs typeface="Calibri"/>
                          <a:sym typeface="Calibri"/>
                        </a:rPr>
                        <a:t> and </a:t>
                      </a:r>
                      <a:r>
                        <a:rPr lang="en-US" sz="2400" b="0" dirty="0" err="1">
                          <a:solidFill>
                            <a:schemeClr val="dk1"/>
                          </a:solidFill>
                          <a:latin typeface="Calibri"/>
                          <a:cs typeface="Calibri"/>
                          <a:sym typeface="Calibri"/>
                        </a:rPr>
                        <a:t>EasyOCR</a:t>
                      </a:r>
                      <a:endParaRPr sz="2200" b="0" dirty="0"/>
                    </a:p>
                  </a:txBody>
                  <a:tcPr marL="91425" marR="91425" marT="91425" marB="91425"/>
                </a:tc>
                <a:extLst>
                  <a:ext uri="{0D108BD9-81ED-4DB2-BD59-A6C34878D82A}">
                    <a16:rowId xmlns:a16="http://schemas.microsoft.com/office/drawing/2014/main" val="10001"/>
                  </a:ext>
                </a:extLst>
              </a:tr>
              <a:tr h="381000">
                <a:tc>
                  <a:txBody>
                    <a:bodyPr/>
                    <a:lstStyle/>
                    <a:p>
                      <a:pPr marL="342900" lvl="0" indent="-342900" algn="l" rtl="0">
                        <a:spcBef>
                          <a:spcPts val="0"/>
                        </a:spcBef>
                        <a:spcAft>
                          <a:spcPts val="0"/>
                        </a:spcAft>
                        <a:buClr>
                          <a:schemeClr val="dk1"/>
                        </a:buClr>
                        <a:buSzPts val="2400"/>
                        <a:buChar char="•"/>
                      </a:pPr>
                      <a:r>
                        <a:rPr lang="en-US" sz="2400" b="0" dirty="0">
                          <a:solidFill>
                            <a:schemeClr val="dk1"/>
                          </a:solidFill>
                          <a:latin typeface="Calibri"/>
                          <a:ea typeface="Calibri"/>
                          <a:cs typeface="Calibri"/>
                          <a:sym typeface="Calibri"/>
                        </a:rPr>
                        <a:t>Noise Reduction</a:t>
                      </a:r>
                      <a:endParaRPr sz="2200" b="0" dirty="0"/>
                    </a:p>
                  </a:txBody>
                  <a:tcPr marL="91425" marR="91425" marT="91425" marB="91425"/>
                </a:tc>
                <a:tc>
                  <a:txBody>
                    <a:bodyPr/>
                    <a:lstStyle/>
                    <a:p>
                      <a:pPr marL="342900" lvl="0" indent="-342900" algn="l" rtl="0">
                        <a:spcBef>
                          <a:spcPts val="0"/>
                        </a:spcBef>
                        <a:spcAft>
                          <a:spcPts val="0"/>
                        </a:spcAft>
                        <a:buClr>
                          <a:schemeClr val="dk1"/>
                        </a:buClr>
                        <a:buSzPts val="2400"/>
                        <a:buChar char="•"/>
                      </a:pPr>
                      <a:r>
                        <a:rPr lang="en-US" sz="2400" b="0" dirty="0">
                          <a:solidFill>
                            <a:schemeClr val="dk1"/>
                          </a:solidFill>
                          <a:latin typeface="Calibri"/>
                          <a:ea typeface="Calibri"/>
                          <a:cs typeface="Calibri"/>
                          <a:sym typeface="Calibri"/>
                        </a:rPr>
                        <a:t>Explore preprocessing of audio(</a:t>
                      </a:r>
                      <a:r>
                        <a:rPr lang="en-US" sz="2400" b="0" dirty="0" err="1">
                          <a:solidFill>
                            <a:schemeClr val="dk1"/>
                          </a:solidFill>
                          <a:latin typeface="Calibri"/>
                          <a:ea typeface="Calibri"/>
                          <a:cs typeface="Calibri"/>
                          <a:sym typeface="Calibri"/>
                        </a:rPr>
                        <a:t>dbFS</a:t>
                      </a:r>
                      <a:r>
                        <a:rPr lang="en-US" sz="2400" b="0" dirty="0">
                          <a:solidFill>
                            <a:schemeClr val="dk1"/>
                          </a:solidFill>
                          <a:latin typeface="Calibri"/>
                          <a:ea typeface="Calibri"/>
                          <a:cs typeface="Calibri"/>
                          <a:sym typeface="Calibri"/>
                        </a:rPr>
                        <a:t>) </a:t>
                      </a:r>
                      <a:endParaRPr sz="2200" b="0" dirty="0"/>
                    </a:p>
                  </a:txBody>
                  <a:tcPr marL="91425" marR="91425" marT="91425" marB="91425"/>
                </a:tc>
                <a:extLst>
                  <a:ext uri="{0D108BD9-81ED-4DB2-BD59-A6C34878D82A}">
                    <a16:rowId xmlns:a16="http://schemas.microsoft.com/office/drawing/2014/main" val="10002"/>
                  </a:ext>
                </a:extLst>
              </a:tr>
              <a:tr h="381000">
                <a:tc>
                  <a:txBody>
                    <a:bodyPr/>
                    <a:lstStyle/>
                    <a:p>
                      <a:pPr marL="342900" lvl="0" indent="-342900" algn="l" rtl="0">
                        <a:spcBef>
                          <a:spcPts val="0"/>
                        </a:spcBef>
                        <a:spcAft>
                          <a:spcPts val="0"/>
                        </a:spcAft>
                        <a:buClr>
                          <a:schemeClr val="dk1"/>
                        </a:buClr>
                        <a:buSzPts val="2400"/>
                        <a:buChar char="•"/>
                      </a:pPr>
                      <a:r>
                        <a:rPr lang="en-US" sz="2400" b="0" dirty="0">
                          <a:solidFill>
                            <a:schemeClr val="dk1"/>
                          </a:solidFill>
                          <a:latin typeface="Calibri"/>
                          <a:ea typeface="Calibri"/>
                          <a:cs typeface="Calibri"/>
                          <a:sym typeface="Calibri"/>
                        </a:rPr>
                        <a:t>Explore Object Detection Tools</a:t>
                      </a:r>
                      <a:endParaRPr sz="2400" b="0" dirty="0">
                        <a:solidFill>
                          <a:schemeClr val="dk1"/>
                        </a:solidFill>
                        <a:latin typeface="Calibri"/>
                        <a:ea typeface="Calibri"/>
                        <a:cs typeface="Calibri"/>
                        <a:sym typeface="Calibri"/>
                      </a:endParaRPr>
                    </a:p>
                    <a:p>
                      <a:pPr marL="0" lvl="0" indent="0" algn="l" rtl="0">
                        <a:spcBef>
                          <a:spcPts val="0"/>
                        </a:spcBef>
                        <a:spcAft>
                          <a:spcPts val="0"/>
                        </a:spcAft>
                        <a:buNone/>
                      </a:pPr>
                      <a:endParaRPr sz="2200" b="0" dirty="0"/>
                    </a:p>
                  </a:txBody>
                  <a:tcPr marL="91425" marR="91425" marT="91425" marB="91425"/>
                </a:tc>
                <a:tc>
                  <a:txBody>
                    <a:bodyPr/>
                    <a:lstStyle/>
                    <a:p>
                      <a:pPr marL="342900" lvl="0" indent="-342900" algn="l" rtl="0">
                        <a:spcBef>
                          <a:spcPts val="0"/>
                        </a:spcBef>
                        <a:spcAft>
                          <a:spcPts val="0"/>
                        </a:spcAft>
                        <a:buClr>
                          <a:schemeClr val="dk1"/>
                        </a:buClr>
                        <a:buSzPts val="2400"/>
                        <a:buChar char="•"/>
                      </a:pPr>
                      <a:r>
                        <a:rPr lang="en-US" sz="2400" b="0" dirty="0">
                          <a:solidFill>
                            <a:schemeClr val="dk1"/>
                          </a:solidFill>
                          <a:latin typeface="Calibri"/>
                          <a:ea typeface="Calibri"/>
                          <a:cs typeface="Calibri"/>
                          <a:sym typeface="Calibri"/>
                        </a:rPr>
                        <a:t>YOLO v3, YOLO v4 &amp; </a:t>
                      </a:r>
                      <a:r>
                        <a:rPr lang="en-US" sz="2400" b="0" dirty="0" err="1">
                          <a:solidFill>
                            <a:schemeClr val="dk1"/>
                          </a:solidFill>
                          <a:latin typeface="Calibri"/>
                          <a:ea typeface="Calibri"/>
                          <a:cs typeface="Calibri"/>
                          <a:sym typeface="Calibri"/>
                        </a:rPr>
                        <a:t>ImageAI</a:t>
                      </a:r>
                      <a:endParaRPr sz="2200" b="0" dirty="0"/>
                    </a:p>
                  </a:txBody>
                  <a:tcPr marL="91425" marR="91425" marT="91425" marB="91425"/>
                </a:tc>
                <a:extLst>
                  <a:ext uri="{0D108BD9-81ED-4DB2-BD59-A6C34878D82A}">
                    <a16:rowId xmlns:a16="http://schemas.microsoft.com/office/drawing/2014/main" val="10003"/>
                  </a:ext>
                </a:extLst>
              </a:tr>
              <a:tr h="381000">
                <a:tc>
                  <a:txBody>
                    <a:bodyPr/>
                    <a:lstStyle/>
                    <a:p>
                      <a:pPr marL="342900" lvl="0" indent="-342900" algn="l" rtl="0">
                        <a:spcBef>
                          <a:spcPts val="0"/>
                        </a:spcBef>
                        <a:spcAft>
                          <a:spcPts val="0"/>
                        </a:spcAft>
                        <a:buClr>
                          <a:schemeClr val="dk1"/>
                        </a:buClr>
                        <a:buSzPts val="2400"/>
                        <a:buChar char="•"/>
                      </a:pPr>
                      <a:r>
                        <a:rPr lang="en-US" sz="2200" b="0" dirty="0"/>
                        <a:t>Multiple Combination of Input image size and color</a:t>
                      </a:r>
                      <a:endParaRPr sz="2200" b="0" dirty="0"/>
                    </a:p>
                  </a:txBody>
                  <a:tcPr marL="91425" marR="91425" marT="91425" marB="91425"/>
                </a:tc>
                <a:tc>
                  <a:txBody>
                    <a:bodyPr/>
                    <a:lstStyle/>
                    <a:p>
                      <a:pPr marL="342900" lvl="0" indent="-342900" algn="l" rtl="0">
                        <a:spcBef>
                          <a:spcPts val="0"/>
                        </a:spcBef>
                        <a:spcAft>
                          <a:spcPts val="0"/>
                        </a:spcAft>
                        <a:buClr>
                          <a:schemeClr val="dk1"/>
                        </a:buClr>
                        <a:buSzPts val="2400"/>
                        <a:buChar char="•"/>
                      </a:pPr>
                      <a:r>
                        <a:rPr lang="en-US" sz="2400" b="0" dirty="0">
                          <a:solidFill>
                            <a:schemeClr val="dk1"/>
                          </a:solidFill>
                          <a:latin typeface="Calibri"/>
                          <a:ea typeface="Calibri"/>
                          <a:cs typeface="Calibri"/>
                          <a:sym typeface="Calibri"/>
                        </a:rPr>
                        <a:t>Extracted text from Images for different combinations</a:t>
                      </a:r>
                      <a:endParaRPr sz="2400" b="0" dirty="0">
                        <a:solidFill>
                          <a:schemeClr val="dk1"/>
                        </a:solidFill>
                        <a:latin typeface="Calibri"/>
                        <a:ea typeface="Calibri"/>
                        <a:cs typeface="Calibri"/>
                        <a:sym typeface="Calibri"/>
                      </a:endParaRPr>
                    </a:p>
                  </a:txBody>
                  <a:tcPr marL="91425" marR="91425" marT="91425" marB="91425"/>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2446225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Detailed Plan of work</a:t>
            </a:r>
          </a:p>
        </p:txBody>
      </p:sp>
      <p:sp>
        <p:nvSpPr>
          <p:cNvPr id="26" name="Rectangle 25"/>
          <p:cNvSpPr/>
          <p:nvPr/>
        </p:nvSpPr>
        <p:spPr>
          <a:xfrm>
            <a:off x="1066352" y="2566076"/>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8" name="Rectangle 27"/>
          <p:cNvSpPr/>
          <p:nvPr/>
        </p:nvSpPr>
        <p:spPr>
          <a:xfrm>
            <a:off x="4076741"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9" name="Rectangle 28"/>
          <p:cNvSpPr/>
          <p:nvPr/>
        </p:nvSpPr>
        <p:spPr>
          <a:xfrm>
            <a:off x="6779431" y="2549379"/>
            <a:ext cx="45719" cy="791508"/>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0" name="Rectangle 29"/>
          <p:cNvSpPr/>
          <p:nvPr/>
        </p:nvSpPr>
        <p:spPr>
          <a:xfrm>
            <a:off x="9653454"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1" name="TextBox 30"/>
          <p:cNvSpPr txBox="1"/>
          <p:nvPr/>
        </p:nvSpPr>
        <p:spPr>
          <a:xfrm>
            <a:off x="686683" y="1018401"/>
            <a:ext cx="805056" cy="276999"/>
          </a:xfrm>
          <a:prstGeom prst="rect">
            <a:avLst/>
          </a:prstGeom>
          <a:solidFill>
            <a:schemeClr val="accent1"/>
          </a:solidFill>
          <a:ln>
            <a:solidFill>
              <a:schemeClr val="tx1"/>
            </a:solidFill>
          </a:ln>
        </p:spPr>
        <p:txBody>
          <a:bodyPr wrap="square" rtlCol="0">
            <a:spAutoFit/>
          </a:bodyPr>
          <a:lstStyle/>
          <a:p>
            <a:r>
              <a:rPr lang="en-US" sz="1200" dirty="0"/>
              <a:t>Week 01</a:t>
            </a:r>
          </a:p>
        </p:txBody>
      </p:sp>
      <p:sp>
        <p:nvSpPr>
          <p:cNvPr id="32" name="TextBox 31"/>
          <p:cNvSpPr txBox="1"/>
          <p:nvPr/>
        </p:nvSpPr>
        <p:spPr>
          <a:xfrm>
            <a:off x="3657600" y="1143000"/>
            <a:ext cx="851220" cy="276999"/>
          </a:xfrm>
          <a:prstGeom prst="rect">
            <a:avLst/>
          </a:prstGeom>
          <a:solidFill>
            <a:schemeClr val="accent1"/>
          </a:solidFill>
          <a:ln>
            <a:solidFill>
              <a:schemeClr val="tx1"/>
            </a:solidFill>
          </a:ln>
        </p:spPr>
        <p:txBody>
          <a:bodyPr wrap="square" rtlCol="0">
            <a:spAutoFit/>
          </a:bodyPr>
          <a:lstStyle/>
          <a:p>
            <a:r>
              <a:rPr lang="en-US" sz="1200" dirty="0"/>
              <a:t>Week </a:t>
            </a:r>
            <a:r>
              <a:rPr lang="en-US" sz="1100" dirty="0">
                <a:solidFill>
                  <a:srgbClr val="000000"/>
                </a:solidFill>
                <a:latin typeface="Calibri" panose="020F0502020204030204" pitchFamily="34" charset="0"/>
              </a:rPr>
              <a:t>03</a:t>
            </a:r>
          </a:p>
        </p:txBody>
      </p:sp>
      <p:sp>
        <p:nvSpPr>
          <p:cNvPr id="33" name="TextBox 32"/>
          <p:cNvSpPr txBox="1"/>
          <p:nvPr/>
        </p:nvSpPr>
        <p:spPr>
          <a:xfrm>
            <a:off x="6375454" y="1216413"/>
            <a:ext cx="807953" cy="276999"/>
          </a:xfrm>
          <a:prstGeom prst="rect">
            <a:avLst/>
          </a:prstGeom>
          <a:solidFill>
            <a:schemeClr val="accent1"/>
          </a:solidFill>
          <a:ln>
            <a:solidFill>
              <a:schemeClr val="tx1"/>
            </a:solidFill>
          </a:ln>
        </p:spPr>
        <p:txBody>
          <a:bodyPr wrap="square" rtlCol="0">
            <a:spAutoFit/>
          </a:bodyPr>
          <a:lstStyle/>
          <a:p>
            <a:r>
              <a:rPr lang="en-US" sz="1200" dirty="0"/>
              <a:t>Week 05</a:t>
            </a:r>
          </a:p>
        </p:txBody>
      </p:sp>
      <p:sp>
        <p:nvSpPr>
          <p:cNvPr id="34" name="TextBox 33"/>
          <p:cNvSpPr txBox="1"/>
          <p:nvPr/>
        </p:nvSpPr>
        <p:spPr>
          <a:xfrm>
            <a:off x="9255302" y="1277009"/>
            <a:ext cx="787914" cy="276999"/>
          </a:xfrm>
          <a:prstGeom prst="rect">
            <a:avLst/>
          </a:prstGeom>
          <a:solidFill>
            <a:schemeClr val="accent1"/>
          </a:solidFill>
          <a:ln>
            <a:solidFill>
              <a:schemeClr val="tx1"/>
            </a:solidFill>
          </a:ln>
        </p:spPr>
        <p:txBody>
          <a:bodyPr wrap="square" rtlCol="0">
            <a:spAutoFit/>
          </a:bodyPr>
          <a:lstStyle/>
          <a:p>
            <a:r>
              <a:rPr lang="en-US" sz="1200" dirty="0"/>
              <a:t>Week 07</a:t>
            </a:r>
          </a:p>
        </p:txBody>
      </p:sp>
      <p:sp>
        <p:nvSpPr>
          <p:cNvPr id="35" name="Rectangle 34"/>
          <p:cNvSpPr/>
          <p:nvPr/>
        </p:nvSpPr>
        <p:spPr>
          <a:xfrm flipH="1">
            <a:off x="2163633" y="3323384"/>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6" name="TextBox 35"/>
          <p:cNvSpPr txBox="1"/>
          <p:nvPr/>
        </p:nvSpPr>
        <p:spPr>
          <a:xfrm>
            <a:off x="1791306" y="4980801"/>
            <a:ext cx="788887" cy="276999"/>
          </a:xfrm>
          <a:prstGeom prst="rect">
            <a:avLst/>
          </a:prstGeom>
          <a:solidFill>
            <a:schemeClr val="accent1"/>
          </a:solidFill>
          <a:ln>
            <a:solidFill>
              <a:schemeClr val="tx1"/>
            </a:solidFill>
          </a:ln>
        </p:spPr>
        <p:txBody>
          <a:bodyPr wrap="square" rtlCol="0">
            <a:spAutoFit/>
          </a:bodyPr>
          <a:lstStyle/>
          <a:p>
            <a:r>
              <a:rPr lang="en-US" sz="1200" dirty="0"/>
              <a:t>Week 02</a:t>
            </a:r>
          </a:p>
        </p:txBody>
      </p:sp>
      <p:sp>
        <p:nvSpPr>
          <p:cNvPr id="7" name="Rectangle 6"/>
          <p:cNvSpPr/>
          <p:nvPr/>
        </p:nvSpPr>
        <p:spPr>
          <a:xfrm>
            <a:off x="0" y="3293714"/>
            <a:ext cx="12192000" cy="59085"/>
          </a:xfrm>
          <a:prstGeom prst="rect">
            <a:avLst/>
          </a:prstGeom>
          <a:solidFill>
            <a:schemeClr val="bg1">
              <a:lumMod val="7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p:nvPr/>
        </p:nvSpPr>
        <p:spPr>
          <a:xfrm flipH="1">
            <a:off x="55502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8" name="TextBox 37"/>
          <p:cNvSpPr txBox="1"/>
          <p:nvPr/>
        </p:nvSpPr>
        <p:spPr>
          <a:xfrm>
            <a:off x="5135258" y="5152055"/>
            <a:ext cx="830032" cy="276999"/>
          </a:xfrm>
          <a:prstGeom prst="rect">
            <a:avLst/>
          </a:prstGeom>
          <a:solidFill>
            <a:schemeClr val="accent1"/>
          </a:solidFill>
          <a:ln>
            <a:solidFill>
              <a:schemeClr val="tx1"/>
            </a:solidFill>
          </a:ln>
        </p:spPr>
        <p:txBody>
          <a:bodyPr wrap="square" rtlCol="0">
            <a:spAutoFit/>
          </a:bodyPr>
          <a:lstStyle/>
          <a:p>
            <a:r>
              <a:rPr lang="en-US" sz="1200" dirty="0"/>
              <a:t>Week 04</a:t>
            </a:r>
          </a:p>
        </p:txBody>
      </p:sp>
      <p:sp>
        <p:nvSpPr>
          <p:cNvPr id="39" name="Rectangle 38"/>
          <p:cNvSpPr/>
          <p:nvPr/>
        </p:nvSpPr>
        <p:spPr>
          <a:xfrm flipH="1">
            <a:off x="84458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40" name="TextBox 39"/>
          <p:cNvSpPr txBox="1"/>
          <p:nvPr/>
        </p:nvSpPr>
        <p:spPr>
          <a:xfrm>
            <a:off x="8053940" y="5493076"/>
            <a:ext cx="783865" cy="276999"/>
          </a:xfrm>
          <a:prstGeom prst="rect">
            <a:avLst/>
          </a:prstGeom>
          <a:solidFill>
            <a:schemeClr val="accent1"/>
          </a:solidFill>
          <a:ln>
            <a:solidFill>
              <a:schemeClr val="tx1"/>
            </a:solidFill>
          </a:ln>
        </p:spPr>
        <p:txBody>
          <a:bodyPr wrap="square" rtlCol="0">
            <a:spAutoFit/>
          </a:bodyPr>
          <a:lstStyle/>
          <a:p>
            <a:r>
              <a:rPr lang="en-US" sz="1200" dirty="0"/>
              <a:t>Week 06</a:t>
            </a:r>
          </a:p>
        </p:txBody>
      </p:sp>
      <p:sp>
        <p:nvSpPr>
          <p:cNvPr id="41" name="Rectangle 40"/>
          <p:cNvSpPr/>
          <p:nvPr/>
        </p:nvSpPr>
        <p:spPr>
          <a:xfrm flipH="1">
            <a:off x="111890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42" name="TextBox 41"/>
          <p:cNvSpPr txBox="1"/>
          <p:nvPr/>
        </p:nvSpPr>
        <p:spPr>
          <a:xfrm>
            <a:off x="10792333" y="5269434"/>
            <a:ext cx="839199" cy="276999"/>
          </a:xfrm>
          <a:prstGeom prst="rect">
            <a:avLst/>
          </a:prstGeom>
          <a:solidFill>
            <a:schemeClr val="accent1"/>
          </a:solidFill>
          <a:ln>
            <a:solidFill>
              <a:schemeClr val="tx1"/>
            </a:solidFill>
          </a:ln>
        </p:spPr>
        <p:txBody>
          <a:bodyPr wrap="square" rtlCol="0">
            <a:spAutoFit/>
          </a:bodyPr>
          <a:lstStyle/>
          <a:p>
            <a:r>
              <a:rPr lang="en-US" sz="1200" dirty="0"/>
              <a:t>Week 08</a:t>
            </a:r>
          </a:p>
        </p:txBody>
      </p:sp>
      <p:graphicFrame>
        <p:nvGraphicFramePr>
          <p:cNvPr id="3" name="Table 2">
            <a:extLst>
              <a:ext uri="{FF2B5EF4-FFF2-40B4-BE49-F238E27FC236}">
                <a16:creationId xmlns:a16="http://schemas.microsoft.com/office/drawing/2014/main" id="{5DD24922-C582-44CD-A02F-2B244F08FC76}"/>
              </a:ext>
            </a:extLst>
          </p:cNvPr>
          <p:cNvGraphicFramePr>
            <a:graphicFrameLocks noGrp="1"/>
          </p:cNvGraphicFramePr>
          <p:nvPr/>
        </p:nvGraphicFramePr>
        <p:xfrm>
          <a:off x="69066" y="1401238"/>
          <a:ext cx="2423761" cy="1401900"/>
        </p:xfrm>
        <a:graphic>
          <a:graphicData uri="http://schemas.openxmlformats.org/drawingml/2006/table">
            <a:tbl>
              <a:tblPr/>
              <a:tblGrid>
                <a:gridCol w="2423761">
                  <a:extLst>
                    <a:ext uri="{9D8B030D-6E8A-4147-A177-3AD203B41FA5}">
                      <a16:colId xmlns:a16="http://schemas.microsoft.com/office/drawing/2014/main" val="3067156436"/>
                    </a:ext>
                  </a:extLst>
                </a:gridCol>
              </a:tblGrid>
              <a:tr h="198962">
                <a:tc>
                  <a:txBody>
                    <a:bodyPr/>
                    <a:lstStyle/>
                    <a:p>
                      <a:pPr algn="l" fontAlgn="t"/>
                      <a:r>
                        <a:rPr lang="en-US" sz="1100" b="0" i="0" u="none" strike="noStrike" dirty="0">
                          <a:solidFill>
                            <a:srgbClr val="000000"/>
                          </a:solidFill>
                          <a:effectLst/>
                          <a:latin typeface="Calibri" panose="020F0502020204030204" pitchFamily="34" charset="0"/>
                        </a:rPr>
                        <a:t>Introduction</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232759469"/>
                  </a:ext>
                </a:extLst>
              </a:tr>
              <a:tr h="228600">
                <a:tc>
                  <a:txBody>
                    <a:bodyPr/>
                    <a:lstStyle/>
                    <a:p>
                      <a:pPr algn="l" fontAlgn="t"/>
                      <a:r>
                        <a:rPr lang="en-US" sz="1100" b="0" i="0" u="none" strike="noStrike" dirty="0">
                          <a:solidFill>
                            <a:srgbClr val="000000"/>
                          </a:solidFill>
                          <a:effectLst/>
                          <a:latin typeface="Calibri" panose="020F0502020204030204" pitchFamily="34" charset="0"/>
                        </a:rPr>
                        <a:t>Understanding </a:t>
                      </a:r>
                      <a:r>
                        <a:rPr lang="en-US" sz="1100" b="0" i="0" u="none" strike="noStrike" kern="1200" dirty="0">
                          <a:solidFill>
                            <a:srgbClr val="000000"/>
                          </a:solidFill>
                          <a:effectLst/>
                          <a:latin typeface="Calibri" panose="020F0502020204030204" pitchFamily="34" charset="0"/>
                          <a:ea typeface="+mn-ea"/>
                          <a:cs typeface="+mn-cs"/>
                        </a:rPr>
                        <a:t>the</a:t>
                      </a:r>
                      <a:r>
                        <a:rPr lang="en-US" sz="1100" b="0" i="0" u="none" strike="noStrike" dirty="0">
                          <a:solidFill>
                            <a:srgbClr val="000000"/>
                          </a:solidFill>
                          <a:effectLst/>
                          <a:latin typeface="Calibri" panose="020F0502020204030204" pitchFamily="34" charset="0"/>
                        </a:rPr>
                        <a:t> problem statement</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16138534"/>
                  </a:ext>
                </a:extLst>
              </a:tr>
              <a:tr h="212338">
                <a:tc>
                  <a:txBody>
                    <a:bodyPr/>
                    <a:lstStyle/>
                    <a:p>
                      <a:pPr algn="l" fontAlgn="t"/>
                      <a:r>
                        <a:rPr lang="en-US" sz="1100" b="0" i="0" u="none" strike="noStrike" dirty="0">
                          <a:solidFill>
                            <a:srgbClr val="000000"/>
                          </a:solidFill>
                          <a:effectLst/>
                          <a:latin typeface="Calibri" panose="020F0502020204030204" pitchFamily="34" charset="0"/>
                        </a:rPr>
                        <a:t>Understanding the business benefits</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29670368"/>
                  </a:ext>
                </a:extLst>
              </a:tr>
              <a:tr h="190500">
                <a:tc>
                  <a:txBody>
                    <a:bodyPr/>
                    <a:lstStyle/>
                    <a:p>
                      <a:pPr algn="l" fontAlgn="t"/>
                      <a:r>
                        <a:rPr lang="en-US" sz="1100" b="0" i="0" u="none" strike="noStrike" dirty="0">
                          <a:solidFill>
                            <a:srgbClr val="000000"/>
                          </a:solidFill>
                          <a:effectLst/>
                          <a:latin typeface="Calibri" panose="020F0502020204030204" pitchFamily="34" charset="0"/>
                        </a:rPr>
                        <a:t>Environment Setup</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067322744"/>
                  </a:ext>
                </a:extLst>
              </a:tr>
              <a:tr h="190500">
                <a:tc>
                  <a:txBody>
                    <a:bodyPr/>
                    <a:lstStyle/>
                    <a:p>
                      <a:pPr algn="l" fontAlgn="b"/>
                      <a:r>
                        <a:rPr lang="en-US" sz="1100" b="0" i="0" u="none" strike="noStrike" dirty="0">
                          <a:solidFill>
                            <a:srgbClr val="000000"/>
                          </a:solidFill>
                          <a:effectLst/>
                          <a:latin typeface="Calibri" panose="020F0502020204030204" pitchFamily="34" charset="0"/>
                        </a:rPr>
                        <a:t>Planning the tasks</a:t>
                      </a:r>
                    </a:p>
                  </a:txBody>
                  <a:tcPr marL="8659" marR="8659"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752014061"/>
                  </a:ext>
                </a:extLst>
              </a:tr>
              <a:tr h="190500">
                <a:tc>
                  <a:txBody>
                    <a:bodyPr/>
                    <a:lstStyle/>
                    <a:p>
                      <a:pPr algn="l" fontAlgn="t"/>
                      <a:r>
                        <a:rPr lang="en-US" sz="1100" b="0" i="0" u="none" strike="noStrike" dirty="0">
                          <a:solidFill>
                            <a:srgbClr val="000000"/>
                          </a:solidFill>
                          <a:effectLst/>
                          <a:latin typeface="Calibri" panose="020F0502020204030204" pitchFamily="34" charset="0"/>
                        </a:rPr>
                        <a:t>Discussion with team members</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927709472"/>
                  </a:ext>
                </a:extLst>
              </a:tr>
              <a:tr h="190500">
                <a:tc>
                  <a:txBody>
                    <a:bodyPr/>
                    <a:lstStyle/>
                    <a:p>
                      <a:pPr algn="l" fontAlgn="t"/>
                      <a:r>
                        <a:rPr lang="en-US" sz="1100" b="0" i="0" u="none" strike="noStrike" dirty="0">
                          <a:solidFill>
                            <a:srgbClr val="000000"/>
                          </a:solidFill>
                          <a:effectLst/>
                          <a:latin typeface="Calibri" panose="020F0502020204030204" pitchFamily="34" charset="0"/>
                        </a:rPr>
                        <a:t>Review with mentor</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786268510"/>
                  </a:ext>
                </a:extLst>
              </a:tr>
            </a:tbl>
          </a:graphicData>
        </a:graphic>
      </p:graphicFrame>
      <p:graphicFrame>
        <p:nvGraphicFramePr>
          <p:cNvPr id="8" name="Table 7">
            <a:extLst>
              <a:ext uri="{FF2B5EF4-FFF2-40B4-BE49-F238E27FC236}">
                <a16:creationId xmlns:a16="http://schemas.microsoft.com/office/drawing/2014/main" id="{10B62FA5-6BC3-4139-BF4B-BC0533FC9E30}"/>
              </a:ext>
            </a:extLst>
          </p:cNvPr>
          <p:cNvGraphicFramePr>
            <a:graphicFrameLocks noGrp="1"/>
          </p:cNvGraphicFramePr>
          <p:nvPr/>
        </p:nvGraphicFramePr>
        <p:xfrm>
          <a:off x="852805" y="3915369"/>
          <a:ext cx="2667373" cy="989231"/>
        </p:xfrm>
        <a:graphic>
          <a:graphicData uri="http://schemas.openxmlformats.org/drawingml/2006/table">
            <a:tbl>
              <a:tblPr/>
              <a:tblGrid>
                <a:gridCol w="2667373">
                  <a:extLst>
                    <a:ext uri="{9D8B030D-6E8A-4147-A177-3AD203B41FA5}">
                      <a16:colId xmlns:a16="http://schemas.microsoft.com/office/drawing/2014/main" val="145953621"/>
                    </a:ext>
                  </a:extLst>
                </a:gridCol>
              </a:tblGrid>
              <a:tr h="199431">
                <a:tc>
                  <a:txBody>
                    <a:bodyPr/>
                    <a:lstStyle/>
                    <a:p>
                      <a:pPr algn="l" fontAlgn="t"/>
                      <a:r>
                        <a:rPr lang="en-US" sz="1100" b="0" i="0" u="none" strike="noStrike" dirty="0">
                          <a:solidFill>
                            <a:srgbClr val="000000"/>
                          </a:solidFill>
                          <a:effectLst/>
                          <a:latin typeface="Calibri" panose="020F0502020204030204" pitchFamily="34" charset="0"/>
                        </a:rPr>
                        <a:t>Incorporate mentor review feedback</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108669256"/>
                  </a:ext>
                </a:extLst>
              </a:tr>
              <a:tr h="228600">
                <a:tc>
                  <a:txBody>
                    <a:bodyPr/>
                    <a:lstStyle/>
                    <a:p>
                      <a:pPr algn="l" fontAlgn="t"/>
                      <a:r>
                        <a:rPr lang="en-US" sz="1100" b="0" i="0" u="none" strike="noStrike" dirty="0">
                          <a:solidFill>
                            <a:srgbClr val="000000"/>
                          </a:solidFill>
                          <a:effectLst/>
                          <a:latin typeface="Calibri" panose="020F0502020204030204" pitchFamily="34" charset="0"/>
                        </a:rPr>
                        <a:t>Folder manipulation</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151186561"/>
                  </a:ext>
                </a:extLst>
              </a:tr>
              <a:tr h="180200">
                <a:tc>
                  <a:txBody>
                    <a:bodyPr/>
                    <a:lstStyle/>
                    <a:p>
                      <a:pPr algn="l" fontAlgn="t"/>
                      <a:r>
                        <a:rPr lang="en-US" sz="1100" b="0" i="0" u="none" strike="noStrike" dirty="0">
                          <a:solidFill>
                            <a:srgbClr val="000000"/>
                          </a:solidFill>
                          <a:effectLst/>
                          <a:latin typeface="Calibri" panose="020F0502020204030204" pitchFamily="34" charset="0"/>
                        </a:rPr>
                        <a:t>Extraction of video frames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727270840"/>
                  </a:ext>
                </a:extLst>
              </a:tr>
              <a:tr h="190500">
                <a:tc>
                  <a:txBody>
                    <a:bodyPr/>
                    <a:lstStyle/>
                    <a:p>
                      <a:pPr algn="l" fontAlgn="t"/>
                      <a:r>
                        <a:rPr lang="en-US" sz="1100" b="0" i="0" u="none" strike="noStrike" dirty="0">
                          <a:solidFill>
                            <a:srgbClr val="000000"/>
                          </a:solidFill>
                          <a:effectLst/>
                          <a:latin typeface="Calibri" panose="020F0502020204030204" pitchFamily="34" charset="0"/>
                        </a:rPr>
                        <a:t>Discussion with team members(Code Review)</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275801164"/>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530188818"/>
                  </a:ext>
                </a:extLst>
              </a:tr>
            </a:tbl>
          </a:graphicData>
        </a:graphic>
      </p:graphicFrame>
      <p:graphicFrame>
        <p:nvGraphicFramePr>
          <p:cNvPr id="12" name="Table 11">
            <a:extLst>
              <a:ext uri="{FF2B5EF4-FFF2-40B4-BE49-F238E27FC236}">
                <a16:creationId xmlns:a16="http://schemas.microsoft.com/office/drawing/2014/main" id="{B867AE09-33C3-49E9-B17D-862E145FF3BD}"/>
              </a:ext>
            </a:extLst>
          </p:cNvPr>
          <p:cNvGraphicFramePr>
            <a:graphicFrameLocks noGrp="1"/>
          </p:cNvGraphicFramePr>
          <p:nvPr/>
        </p:nvGraphicFramePr>
        <p:xfrm>
          <a:off x="2777371" y="1600200"/>
          <a:ext cx="2611677" cy="993619"/>
        </p:xfrm>
        <a:graphic>
          <a:graphicData uri="http://schemas.openxmlformats.org/drawingml/2006/table">
            <a:tbl>
              <a:tblPr/>
              <a:tblGrid>
                <a:gridCol w="2611677">
                  <a:extLst>
                    <a:ext uri="{9D8B030D-6E8A-4147-A177-3AD203B41FA5}">
                      <a16:colId xmlns:a16="http://schemas.microsoft.com/office/drawing/2014/main" val="1995928883"/>
                    </a:ext>
                  </a:extLst>
                </a:gridCol>
              </a:tblGrid>
              <a:tr h="228600">
                <a:tc>
                  <a:txBody>
                    <a:bodyPr/>
                    <a:lstStyle/>
                    <a:p>
                      <a:pPr algn="l" fontAlgn="t"/>
                      <a:r>
                        <a:rPr lang="en-US" sz="1100" b="0" i="0" u="none" strike="noStrike" dirty="0">
                          <a:solidFill>
                            <a:srgbClr val="000000"/>
                          </a:solidFill>
                          <a:effectLst/>
                          <a:latin typeface="Calibri" panose="020F0502020204030204" pitchFamily="34" charset="0"/>
                        </a:rPr>
                        <a:t>Incorporate mentor review feedback</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16536721"/>
                  </a:ext>
                </a:extLst>
              </a:tr>
              <a:tr h="193519">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Handling multiple videos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2115606836"/>
                  </a:ext>
                </a:extLst>
              </a:tr>
              <a:tr h="190500">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Convert to Gray and Scaled Images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695436500"/>
                  </a:ext>
                </a:extLst>
              </a:tr>
              <a:tr h="190500">
                <a:tc>
                  <a:txBody>
                    <a:bodyPr/>
                    <a:lstStyle/>
                    <a:p>
                      <a:pPr algn="l" fontAlgn="b"/>
                      <a:r>
                        <a:rPr lang="en-US" sz="1100" b="0" i="0" u="none" strike="noStrike" dirty="0">
                          <a:solidFill>
                            <a:srgbClr val="000000"/>
                          </a:solidFill>
                          <a:effectLst/>
                          <a:latin typeface="Calibri" panose="020F0502020204030204" pitchFamily="34" charset="0"/>
                        </a:rPr>
                        <a:t>Discussion with team members(Code Review)</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4269161906"/>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194173097"/>
                  </a:ext>
                </a:extLst>
              </a:tr>
            </a:tbl>
          </a:graphicData>
        </a:graphic>
      </p:graphicFrame>
      <p:graphicFrame>
        <p:nvGraphicFramePr>
          <p:cNvPr id="15" name="Table 14">
            <a:extLst>
              <a:ext uri="{FF2B5EF4-FFF2-40B4-BE49-F238E27FC236}">
                <a16:creationId xmlns:a16="http://schemas.microsoft.com/office/drawing/2014/main" id="{89CDC020-1616-4B68-BB90-4858E3927B7F}"/>
              </a:ext>
            </a:extLst>
          </p:cNvPr>
          <p:cNvGraphicFramePr>
            <a:graphicFrameLocks noGrp="1"/>
          </p:cNvGraphicFramePr>
          <p:nvPr/>
        </p:nvGraphicFramePr>
        <p:xfrm>
          <a:off x="3962400" y="3916415"/>
          <a:ext cx="2895600" cy="1112785"/>
        </p:xfrm>
        <a:graphic>
          <a:graphicData uri="http://schemas.openxmlformats.org/drawingml/2006/table">
            <a:tbl>
              <a:tblPr/>
              <a:tblGrid>
                <a:gridCol w="2895600">
                  <a:extLst>
                    <a:ext uri="{9D8B030D-6E8A-4147-A177-3AD203B41FA5}">
                      <a16:colId xmlns:a16="http://schemas.microsoft.com/office/drawing/2014/main" val="177001734"/>
                    </a:ext>
                  </a:extLst>
                </a:gridCol>
              </a:tblGrid>
              <a:tr h="246215">
                <a:tc>
                  <a:txBody>
                    <a:bodyPr/>
                    <a:lstStyle/>
                    <a:p>
                      <a:pPr algn="l" fontAlgn="t"/>
                      <a:r>
                        <a:rPr lang="en-US" sz="1100" b="0" i="0" u="none" strike="noStrike" dirty="0">
                          <a:solidFill>
                            <a:srgbClr val="000000"/>
                          </a:solidFill>
                          <a:effectLst/>
                          <a:latin typeface="Calibri" panose="020F0502020204030204" pitchFamily="34" charset="0"/>
                        </a:rPr>
                        <a:t>Incorporate mentor review feedback</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768764682"/>
                  </a:ext>
                </a:extLst>
              </a:tr>
              <a:tr h="190500">
                <a:tc>
                  <a:txBody>
                    <a:bodyPr/>
                    <a:lstStyle/>
                    <a:p>
                      <a:pPr algn="l" fontAlgn="t"/>
                      <a:r>
                        <a:rPr lang="en-US" sz="1100" b="0" i="0" u="none" strike="noStrike" dirty="0">
                          <a:solidFill>
                            <a:srgbClr val="000000"/>
                          </a:solidFill>
                          <a:effectLst/>
                          <a:latin typeface="Calibri" panose="020F0502020204030204" pitchFamily="34" charset="0"/>
                        </a:rPr>
                        <a:t>Extraction of Audio and preprocess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801647999"/>
                  </a:ext>
                </a:extLst>
              </a:tr>
              <a:tr h="295070">
                <a:tc>
                  <a:txBody>
                    <a:bodyPr/>
                    <a:lstStyle/>
                    <a:p>
                      <a:pPr algn="l" fontAlgn="t"/>
                      <a:r>
                        <a:rPr lang="en-IN" sz="1100" dirty="0">
                          <a:solidFill>
                            <a:schemeClr val="tx1">
                              <a:lumMod val="75000"/>
                              <a:lumOff val="25000"/>
                            </a:schemeClr>
                          </a:solidFill>
                          <a:latin typeface="+mn-lt"/>
                        </a:rPr>
                        <a:t>Started with OCR and text extraction from images</a:t>
                      </a:r>
                      <a:endParaRPr lang="en-US" sz="11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243756204"/>
                  </a:ext>
                </a:extLst>
              </a:tr>
              <a:tr h="190500">
                <a:tc>
                  <a:txBody>
                    <a:bodyPr/>
                    <a:lstStyle/>
                    <a:p>
                      <a:pPr algn="l" fontAlgn="b"/>
                      <a:r>
                        <a:rPr lang="en-US" sz="1100" b="0" i="0" u="none" strike="noStrike" dirty="0">
                          <a:solidFill>
                            <a:srgbClr val="000000"/>
                          </a:solidFill>
                          <a:effectLst/>
                          <a:latin typeface="Calibri" panose="020F0502020204030204" pitchFamily="34" charset="0"/>
                        </a:rPr>
                        <a:t>Preparation for mid-review (PPT/Code Review)</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220928460"/>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978744951"/>
                  </a:ext>
                </a:extLst>
              </a:tr>
            </a:tbl>
          </a:graphicData>
        </a:graphic>
      </p:graphicFrame>
      <p:graphicFrame>
        <p:nvGraphicFramePr>
          <p:cNvPr id="18" name="Table 17">
            <a:extLst>
              <a:ext uri="{FF2B5EF4-FFF2-40B4-BE49-F238E27FC236}">
                <a16:creationId xmlns:a16="http://schemas.microsoft.com/office/drawing/2014/main" id="{B1B3FE9C-4DB7-42C8-9464-97E8E6812811}"/>
              </a:ext>
            </a:extLst>
          </p:cNvPr>
          <p:cNvGraphicFramePr>
            <a:graphicFrameLocks noGrp="1"/>
          </p:cNvGraphicFramePr>
          <p:nvPr/>
        </p:nvGraphicFramePr>
        <p:xfrm>
          <a:off x="5614840" y="1600200"/>
          <a:ext cx="2386160" cy="1182102"/>
        </p:xfrm>
        <a:graphic>
          <a:graphicData uri="http://schemas.openxmlformats.org/drawingml/2006/table">
            <a:tbl>
              <a:tblPr/>
              <a:tblGrid>
                <a:gridCol w="2386160">
                  <a:extLst>
                    <a:ext uri="{9D8B030D-6E8A-4147-A177-3AD203B41FA5}">
                      <a16:colId xmlns:a16="http://schemas.microsoft.com/office/drawing/2014/main" val="1844803622"/>
                    </a:ext>
                  </a:extLst>
                </a:gridCol>
              </a:tblGrid>
              <a:tr h="210051">
                <a:tc>
                  <a:txBody>
                    <a:bodyPr/>
                    <a:lstStyle/>
                    <a:p>
                      <a:pPr algn="l" fontAlgn="t"/>
                      <a:r>
                        <a:rPr lang="en-US" sz="1100" b="0" i="0" u="none" strike="noStrike" dirty="0">
                          <a:solidFill>
                            <a:srgbClr val="000000"/>
                          </a:solidFill>
                          <a:effectLst/>
                          <a:latin typeface="Calibri" panose="020F0502020204030204" pitchFamily="34" charset="0"/>
                        </a:rPr>
                        <a:t>Incorporate mid-review feedback</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542715881"/>
                  </a:ext>
                </a:extLst>
              </a:tr>
              <a:tr h="210051">
                <a:tc>
                  <a:txBody>
                    <a:bodyPr/>
                    <a:lstStyle/>
                    <a:p>
                      <a:pPr algn="l" fontAlgn="t"/>
                      <a:r>
                        <a:rPr lang="en-US" sz="1100" b="0" i="0" u="none" strike="noStrike" dirty="0">
                          <a:solidFill>
                            <a:srgbClr val="000000"/>
                          </a:solidFill>
                          <a:effectLst/>
                          <a:latin typeface="Calibri" panose="020F0502020204030204" pitchFamily="34" charset="0"/>
                        </a:rPr>
                        <a:t>Continuation with </a:t>
                      </a:r>
                      <a:r>
                        <a:rPr lang="en-US" sz="1100" b="0" i="0" u="none" strike="noStrike" dirty="0" err="1">
                          <a:solidFill>
                            <a:srgbClr val="000000"/>
                          </a:solidFill>
                          <a:effectLst/>
                          <a:latin typeface="Calibri" panose="020F0502020204030204" pitchFamily="34" charset="0"/>
                        </a:rPr>
                        <a:t>EasyOCR</a:t>
                      </a:r>
                      <a:endParaRPr lang="en-US" sz="11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499700203"/>
                  </a:ext>
                </a:extLst>
              </a:tr>
              <a:tr h="190500">
                <a:tc>
                  <a:txBody>
                    <a:bodyPr/>
                    <a:lstStyle/>
                    <a:p>
                      <a:pPr algn="l" fontAlgn="b"/>
                      <a:r>
                        <a:rPr lang="en-US" sz="1100" b="0" i="0" u="none" strike="noStrike" dirty="0">
                          <a:solidFill>
                            <a:srgbClr val="000000"/>
                          </a:solidFill>
                          <a:effectLst/>
                          <a:latin typeface="Calibri" panose="020F0502020204030204" pitchFamily="34" charset="0"/>
                        </a:rPr>
                        <a:t>Sequencing of audio and image frames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299973628"/>
                  </a:ext>
                </a:extLst>
              </a:tr>
              <a:tr h="190500">
                <a:tc>
                  <a:txBody>
                    <a:bodyPr/>
                    <a:lstStyle/>
                    <a:p>
                      <a:pPr algn="l" fontAlgn="b"/>
                      <a:r>
                        <a:rPr lang="en-US" sz="1100" b="0" i="0" u="none" strike="noStrike" dirty="0">
                          <a:solidFill>
                            <a:srgbClr val="000000"/>
                          </a:solidFill>
                          <a:effectLst/>
                          <a:latin typeface="Calibri" panose="020F0502020204030204" pitchFamily="34" charset="0"/>
                        </a:rPr>
                        <a:t>Data cleansing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974208531"/>
                  </a:ext>
                </a:extLst>
              </a:tr>
              <a:tr h="190500">
                <a:tc>
                  <a:txBody>
                    <a:bodyPr/>
                    <a:lstStyle/>
                    <a:p>
                      <a:pPr algn="l" fontAlgn="b"/>
                      <a:r>
                        <a:rPr lang="en-US" sz="1100" b="0" i="0" u="none" strike="noStrike" dirty="0">
                          <a:solidFill>
                            <a:srgbClr val="000000"/>
                          </a:solidFill>
                          <a:effectLst/>
                          <a:latin typeface="Calibri" panose="020F0502020204030204" pitchFamily="34" charset="0"/>
                        </a:rPr>
                        <a:t>Discussion with team members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937616851"/>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558838496"/>
                  </a:ext>
                </a:extLst>
              </a:tr>
            </a:tbl>
          </a:graphicData>
        </a:graphic>
      </p:graphicFrame>
      <p:graphicFrame>
        <p:nvGraphicFramePr>
          <p:cNvPr id="19" name="Table 18">
            <a:extLst>
              <a:ext uri="{FF2B5EF4-FFF2-40B4-BE49-F238E27FC236}">
                <a16:creationId xmlns:a16="http://schemas.microsoft.com/office/drawing/2014/main" id="{825E10A9-0167-420C-B3D0-45E27B07832C}"/>
              </a:ext>
            </a:extLst>
          </p:cNvPr>
          <p:cNvGraphicFramePr>
            <a:graphicFrameLocks noGrp="1"/>
          </p:cNvGraphicFramePr>
          <p:nvPr/>
        </p:nvGraphicFramePr>
        <p:xfrm>
          <a:off x="7315200" y="3962400"/>
          <a:ext cx="2334059" cy="1424940"/>
        </p:xfrm>
        <a:graphic>
          <a:graphicData uri="http://schemas.openxmlformats.org/drawingml/2006/table">
            <a:tbl>
              <a:tblPr/>
              <a:tblGrid>
                <a:gridCol w="2334059">
                  <a:extLst>
                    <a:ext uri="{9D8B030D-6E8A-4147-A177-3AD203B41FA5}">
                      <a16:colId xmlns:a16="http://schemas.microsoft.com/office/drawing/2014/main" val="1470210991"/>
                    </a:ext>
                  </a:extLst>
                </a:gridCol>
              </a:tblGrid>
              <a:tr h="170015">
                <a:tc>
                  <a:txBody>
                    <a:bodyPr/>
                    <a:lstStyle/>
                    <a:p>
                      <a:pPr algn="l" fontAlgn="t"/>
                      <a:r>
                        <a:rPr lang="en-US" sz="1100" b="0" i="0" u="none" strike="noStrike" dirty="0">
                          <a:solidFill>
                            <a:srgbClr val="000000"/>
                          </a:solidFill>
                          <a:effectLst/>
                          <a:latin typeface="Calibri" panose="020F0502020204030204" pitchFamily="34" charset="0"/>
                        </a:rPr>
                        <a:t>Incorporate mentor review feedback</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717639285"/>
                  </a:ext>
                </a:extLst>
              </a:tr>
              <a:tr h="170015">
                <a:tc>
                  <a:txBody>
                    <a:bodyPr/>
                    <a:lstStyle/>
                    <a:p>
                      <a:pPr algn="l" fontAlgn="t"/>
                      <a:r>
                        <a:rPr lang="en-US" sz="1100" b="0" i="0" u="none" strike="noStrike" dirty="0">
                          <a:solidFill>
                            <a:srgbClr val="000000"/>
                          </a:solidFill>
                          <a:effectLst/>
                          <a:latin typeface="Calibri" panose="020F0502020204030204" pitchFamily="34" charset="0"/>
                        </a:rPr>
                        <a:t>Processed data to csv</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891121131"/>
                  </a:ext>
                </a:extLst>
              </a:tr>
              <a:tr h="190500">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Modelling and object detection, classification model</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649224741"/>
                  </a:ext>
                </a:extLst>
              </a:tr>
              <a:tr h="190500">
                <a:tc>
                  <a:txBody>
                    <a:bodyPr/>
                    <a:lstStyle/>
                    <a:p>
                      <a:pPr algn="l" fontAlgn="b"/>
                      <a:r>
                        <a:rPr lang="en-US" sz="1100" b="0" i="0" u="none" strike="noStrike" dirty="0">
                          <a:solidFill>
                            <a:srgbClr val="000000"/>
                          </a:solidFill>
                          <a:effectLst/>
                          <a:latin typeface="Calibri" panose="020F0502020204030204" pitchFamily="34" charset="0"/>
                        </a:rPr>
                        <a:t>Discussion with team members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964128588"/>
                  </a:ext>
                </a:extLst>
              </a:tr>
              <a:tr h="190500">
                <a:tc>
                  <a:txBody>
                    <a:bodyPr/>
                    <a:lstStyle/>
                    <a:p>
                      <a:pPr algn="l" fontAlgn="b"/>
                      <a:r>
                        <a:rPr lang="en-US" sz="1100" b="0" i="0" u="none" strike="noStrike" dirty="0">
                          <a:solidFill>
                            <a:srgbClr val="000000"/>
                          </a:solidFill>
                          <a:effectLst/>
                          <a:latin typeface="Calibri" panose="020F0502020204030204" pitchFamily="34" charset="0"/>
                        </a:rPr>
                        <a:t>Object detection with Yolo3,Yolo4,ImageAI</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4126080501"/>
                  </a:ext>
                </a:extLst>
              </a:tr>
              <a:tr h="190500">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0005"/>
                  </a:ext>
                </a:extLst>
              </a:tr>
            </a:tbl>
          </a:graphicData>
        </a:graphic>
      </p:graphicFrame>
      <p:graphicFrame>
        <p:nvGraphicFramePr>
          <p:cNvPr id="20" name="Table 19">
            <a:extLst>
              <a:ext uri="{FF2B5EF4-FFF2-40B4-BE49-F238E27FC236}">
                <a16:creationId xmlns:a16="http://schemas.microsoft.com/office/drawing/2014/main" id="{1F407999-ECFE-4D54-8412-BC9982CAB6DF}"/>
              </a:ext>
            </a:extLst>
          </p:cNvPr>
          <p:cNvGraphicFramePr>
            <a:graphicFrameLocks noGrp="1"/>
          </p:cNvGraphicFramePr>
          <p:nvPr/>
        </p:nvGraphicFramePr>
        <p:xfrm>
          <a:off x="8545608" y="1676400"/>
          <a:ext cx="2307130" cy="1106805"/>
        </p:xfrm>
        <a:graphic>
          <a:graphicData uri="http://schemas.openxmlformats.org/drawingml/2006/table">
            <a:tbl>
              <a:tblPr/>
              <a:tblGrid>
                <a:gridCol w="2307130">
                  <a:extLst>
                    <a:ext uri="{9D8B030D-6E8A-4147-A177-3AD203B41FA5}">
                      <a16:colId xmlns:a16="http://schemas.microsoft.com/office/drawing/2014/main" val="1306048915"/>
                    </a:ext>
                  </a:extLst>
                </a:gridCol>
              </a:tblGrid>
              <a:tr h="190500">
                <a:tc>
                  <a:txBody>
                    <a:bodyPr/>
                    <a:lstStyle/>
                    <a:p>
                      <a:pPr algn="l" fontAlgn="t"/>
                      <a:r>
                        <a:rPr lang="en-US" sz="1100" b="0" i="0" u="none" strike="noStrike" dirty="0">
                          <a:solidFill>
                            <a:srgbClr val="000000"/>
                          </a:solidFill>
                          <a:effectLst/>
                          <a:latin typeface="Calibri" panose="020F0502020204030204" pitchFamily="34" charset="0"/>
                        </a:rPr>
                        <a:t>Incorporate mentor review feedback</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4029240591"/>
                  </a:ext>
                </a:extLst>
              </a:tr>
              <a:tr h="342900">
                <a:tc>
                  <a:txBody>
                    <a:bodyPr/>
                    <a:lstStyle/>
                    <a:p>
                      <a:pPr algn="l" fontAlgn="t"/>
                      <a:r>
                        <a:rPr lang="en-US" sz="1100" b="0" i="0" u="none" strike="noStrike" dirty="0">
                          <a:solidFill>
                            <a:srgbClr val="000000"/>
                          </a:solidFill>
                          <a:effectLst/>
                          <a:latin typeface="Calibri" panose="020F0502020204030204" pitchFamily="34" charset="0"/>
                        </a:rPr>
                        <a:t>Object detection in Ads with difference in Yolo3</a:t>
                      </a:r>
                      <a:r>
                        <a:rPr lang="en-US" sz="1100" b="0" i="0" u="none" strike="noStrike" baseline="0" dirty="0">
                          <a:solidFill>
                            <a:srgbClr val="000000"/>
                          </a:solidFill>
                          <a:effectLst/>
                          <a:latin typeface="Calibri" panose="020F0502020204030204" pitchFamily="34" charset="0"/>
                        </a:rPr>
                        <a:t> and Yolo4 output</a:t>
                      </a:r>
                      <a:endParaRPr lang="en-US" sz="11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775704196"/>
                  </a:ext>
                </a:extLst>
              </a:tr>
              <a:tr h="190500">
                <a:tc>
                  <a:txBody>
                    <a:bodyPr/>
                    <a:lstStyle/>
                    <a:p>
                      <a:pPr algn="l" fontAlgn="t"/>
                      <a:r>
                        <a:rPr lang="en-US" sz="1100" b="0" i="0" u="none" strike="noStrike" dirty="0">
                          <a:solidFill>
                            <a:srgbClr val="000000"/>
                          </a:solidFill>
                          <a:effectLst/>
                          <a:latin typeface="Calibri" panose="020F0502020204030204" pitchFamily="34" charset="0"/>
                        </a:rPr>
                        <a:t>Model Evaluation &amp; Interpretation</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711063917"/>
                  </a:ext>
                </a:extLst>
              </a:tr>
              <a:tr h="190500">
                <a:tc>
                  <a:txBody>
                    <a:bodyPr/>
                    <a:lstStyle/>
                    <a:p>
                      <a:pPr algn="l" fontAlgn="b"/>
                      <a:r>
                        <a:rPr lang="en-US" sz="1100" b="0" i="0" u="none" strike="noStrike" dirty="0">
                          <a:solidFill>
                            <a:srgbClr val="000000"/>
                          </a:solidFill>
                          <a:effectLst/>
                          <a:latin typeface="Calibri" panose="020F0502020204030204" pitchFamily="34" charset="0"/>
                        </a:rPr>
                        <a:t>Discussion with team members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786330942"/>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77397363"/>
                  </a:ext>
                </a:extLst>
              </a:tr>
            </a:tbl>
          </a:graphicData>
        </a:graphic>
      </p:graphicFrame>
      <p:graphicFrame>
        <p:nvGraphicFramePr>
          <p:cNvPr id="21" name="Table 20">
            <a:extLst>
              <a:ext uri="{FF2B5EF4-FFF2-40B4-BE49-F238E27FC236}">
                <a16:creationId xmlns:a16="http://schemas.microsoft.com/office/drawing/2014/main" id="{B9F0C2FE-CE7A-4F20-8B88-D614DF986B2C}"/>
              </a:ext>
            </a:extLst>
          </p:cNvPr>
          <p:cNvGraphicFramePr>
            <a:graphicFrameLocks noGrp="1"/>
          </p:cNvGraphicFramePr>
          <p:nvPr/>
        </p:nvGraphicFramePr>
        <p:xfrm>
          <a:off x="10160000" y="3910195"/>
          <a:ext cx="1879600" cy="1261110"/>
        </p:xfrm>
        <a:graphic>
          <a:graphicData uri="http://schemas.openxmlformats.org/drawingml/2006/table">
            <a:tbl>
              <a:tblPr/>
              <a:tblGrid>
                <a:gridCol w="1879600">
                  <a:extLst>
                    <a:ext uri="{9D8B030D-6E8A-4147-A177-3AD203B41FA5}">
                      <a16:colId xmlns:a16="http://schemas.microsoft.com/office/drawing/2014/main" val="329125163"/>
                    </a:ext>
                  </a:extLst>
                </a:gridCol>
              </a:tblGrid>
              <a:tr h="190500">
                <a:tc>
                  <a:txBody>
                    <a:bodyPr/>
                    <a:lstStyle/>
                    <a:p>
                      <a:pPr algn="l" fontAlgn="t"/>
                      <a:r>
                        <a:rPr lang="en-US" sz="1100" b="0" i="0" u="none" strike="noStrike" dirty="0">
                          <a:solidFill>
                            <a:srgbClr val="000000"/>
                          </a:solidFill>
                          <a:effectLst/>
                          <a:latin typeface="Calibri" panose="020F0502020204030204" pitchFamily="34" charset="0"/>
                        </a:rPr>
                        <a:t>Incorporate mentor review feedback</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575874801"/>
                  </a:ext>
                </a:extLst>
              </a:tr>
              <a:tr h="190500">
                <a:tc>
                  <a:txBody>
                    <a:bodyPr/>
                    <a:lstStyle/>
                    <a:p>
                      <a:pPr algn="l" fontAlgn="b"/>
                      <a:r>
                        <a:rPr lang="en-US" sz="1100" b="0" i="0" u="none" strike="noStrike" dirty="0">
                          <a:solidFill>
                            <a:srgbClr val="000000"/>
                          </a:solidFill>
                          <a:effectLst/>
                          <a:latin typeface="Calibri" panose="020F0502020204030204" pitchFamily="34" charset="0"/>
                        </a:rPr>
                        <a:t>Report Writing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737854961"/>
                  </a:ext>
                </a:extLst>
              </a:tr>
              <a:tr h="190500">
                <a:tc>
                  <a:txBody>
                    <a:bodyPr/>
                    <a:lstStyle/>
                    <a:p>
                      <a:pPr algn="l" fontAlgn="b"/>
                      <a:r>
                        <a:rPr lang="en-US" sz="1100" b="0" i="0" u="none" strike="noStrike" dirty="0">
                          <a:solidFill>
                            <a:srgbClr val="000000"/>
                          </a:solidFill>
                          <a:effectLst/>
                          <a:latin typeface="Calibri" panose="020F0502020204030204" pitchFamily="34" charset="0"/>
                        </a:rPr>
                        <a:t>Preparation &amp; submission of Solution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090043020"/>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of solution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169266745"/>
                  </a:ext>
                </a:extLst>
              </a:tr>
              <a:tr h="190500">
                <a:tc>
                  <a:txBody>
                    <a:bodyPr/>
                    <a:lstStyle/>
                    <a:p>
                      <a:pPr algn="l" fontAlgn="b"/>
                      <a:r>
                        <a:rPr lang="en-US" sz="1100" b="0" i="0" u="none" strike="noStrike" dirty="0">
                          <a:solidFill>
                            <a:srgbClr val="000000"/>
                          </a:solidFill>
                          <a:effectLst/>
                          <a:latin typeface="Calibri" panose="020F0502020204030204" pitchFamily="34" charset="0"/>
                        </a:rPr>
                        <a:t>Viva Voce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697164959"/>
                  </a:ext>
                </a:extLst>
              </a:tr>
            </a:tbl>
          </a:graphicData>
        </a:graphic>
      </p:graphicFrame>
    </p:spTree>
    <p:extLst>
      <p:ext uri="{BB962C8B-B14F-4D97-AF65-F5344CB8AC3E}">
        <p14:creationId xmlns:p14="http://schemas.microsoft.com/office/powerpoint/2010/main" val="1407347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Architecture Diagram</a:t>
            </a:r>
          </a:p>
        </p:txBody>
      </p:sp>
      <p:pic>
        <p:nvPicPr>
          <p:cNvPr id="1026" name="Picture 2" descr="https://lh5.googleusercontent.com/SNRNViGGG5wkj1nbO9wKdQg4VqNJfvpHG3uU-5LNyIa2ZLmMZVOwFjMRTo3YvN0eklZkwZCPZhSGZ6l3WR4nceadlf4zemlznMRD5j8SGkfHycu3OmRDQb8K6sSUgQ"/>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181949"/>
            <a:ext cx="11811000" cy="5200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7552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6020F-56DD-4A7B-B31B-7506E3951158}"/>
              </a:ext>
            </a:extLst>
          </p:cNvPr>
          <p:cNvSpPr>
            <a:spLocks noGrp="1"/>
          </p:cNvSpPr>
          <p:nvPr>
            <p:ph type="title"/>
          </p:nvPr>
        </p:nvSpPr>
        <p:spPr>
          <a:xfrm>
            <a:off x="2438400" y="2590800"/>
            <a:ext cx="6705600" cy="1850905"/>
          </a:xfrm>
        </p:spPr>
        <p:txBody>
          <a:bodyPr>
            <a:normAutofit fontScale="90000"/>
          </a:bodyPr>
          <a:lstStyle/>
          <a:p>
            <a:pPr algn="ctr"/>
            <a:r>
              <a:rPr lang="en-US" sz="7200" dirty="0">
                <a:solidFill>
                  <a:schemeClr val="tx1"/>
                </a:solidFill>
              </a:rPr>
              <a:t>Project Setup Demo</a:t>
            </a:r>
          </a:p>
        </p:txBody>
      </p:sp>
    </p:spTree>
    <p:extLst>
      <p:ext uri="{BB962C8B-B14F-4D97-AF65-F5344CB8AC3E}">
        <p14:creationId xmlns:p14="http://schemas.microsoft.com/office/powerpoint/2010/main" val="25927071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Machine Learning Modelling &amp; Techniques Applied</a:t>
            </a:r>
            <a:endParaRPr lang="en-IN" dirty="0"/>
          </a:p>
        </p:txBody>
      </p:sp>
      <p:graphicFrame>
        <p:nvGraphicFramePr>
          <p:cNvPr id="5" name="Table 4"/>
          <p:cNvGraphicFramePr>
            <a:graphicFrameLocks noGrp="1"/>
          </p:cNvGraphicFramePr>
          <p:nvPr/>
        </p:nvGraphicFramePr>
        <p:xfrm>
          <a:off x="609600" y="1066800"/>
          <a:ext cx="10363200" cy="5163420"/>
        </p:xfrm>
        <a:graphic>
          <a:graphicData uri="http://schemas.openxmlformats.org/drawingml/2006/table">
            <a:tbl>
              <a:tblPr firstRow="1" bandRow="1">
                <a:tableStyleId>{5C22544A-7EE6-4342-B048-85BDC9FD1C3A}</a:tableStyleId>
              </a:tblPr>
              <a:tblGrid>
                <a:gridCol w="29718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gridCol w="4343400">
                  <a:extLst>
                    <a:ext uri="{9D8B030D-6E8A-4147-A177-3AD203B41FA5}">
                      <a16:colId xmlns:a16="http://schemas.microsoft.com/office/drawing/2014/main" val="20002"/>
                    </a:ext>
                  </a:extLst>
                </a:gridCol>
              </a:tblGrid>
              <a:tr h="425520">
                <a:tc>
                  <a:txBody>
                    <a:bodyPr/>
                    <a:lstStyle/>
                    <a:p>
                      <a:pPr algn="ctr"/>
                      <a:r>
                        <a:rPr lang="en-IN" dirty="0"/>
                        <a:t> Tools</a:t>
                      </a:r>
                    </a:p>
                  </a:txBody>
                  <a:tcPr/>
                </a:tc>
                <a:tc>
                  <a:txBody>
                    <a:bodyPr/>
                    <a:lstStyle/>
                    <a:p>
                      <a:pPr algn="ctr"/>
                      <a:r>
                        <a:rPr lang="en-IN" dirty="0"/>
                        <a:t>Objective</a:t>
                      </a:r>
                    </a:p>
                  </a:txBody>
                  <a:tcPr/>
                </a:tc>
                <a:tc>
                  <a:txBody>
                    <a:bodyPr/>
                    <a:lstStyle/>
                    <a:p>
                      <a:pPr algn="ctr"/>
                      <a:r>
                        <a:rPr lang="en-IN" dirty="0"/>
                        <a:t>Techniques</a:t>
                      </a:r>
                    </a:p>
                  </a:txBody>
                  <a:tcPr/>
                </a:tc>
                <a:extLst>
                  <a:ext uri="{0D108BD9-81ED-4DB2-BD59-A6C34878D82A}">
                    <a16:rowId xmlns:a16="http://schemas.microsoft.com/office/drawing/2014/main" val="10000"/>
                  </a:ext>
                </a:extLst>
              </a:tr>
              <a:tr h="425520">
                <a:tc>
                  <a:txBody>
                    <a:bodyPr/>
                    <a:lstStyle/>
                    <a:p>
                      <a:r>
                        <a:rPr lang="en-IN" dirty="0" err="1"/>
                        <a:t>EasyOCR</a:t>
                      </a:r>
                      <a:endParaRPr lang="en-IN" dirty="0"/>
                    </a:p>
                  </a:txBody>
                  <a:tcPr/>
                </a:tc>
                <a:tc>
                  <a:txBody>
                    <a:bodyPr/>
                    <a:lstStyle/>
                    <a:p>
                      <a:r>
                        <a:rPr lang="en-IN" dirty="0"/>
                        <a:t>Image to Text</a:t>
                      </a:r>
                    </a:p>
                  </a:txBody>
                  <a:tcPr/>
                </a:tc>
                <a:tc>
                  <a:txBody>
                    <a:bodyPr/>
                    <a:lstStyle/>
                    <a:p>
                      <a:r>
                        <a:rPr lang="en-IN" dirty="0"/>
                        <a:t>LSTM , </a:t>
                      </a:r>
                      <a:r>
                        <a:rPr lang="en-IN" dirty="0" err="1"/>
                        <a:t>ResNet</a:t>
                      </a:r>
                      <a:r>
                        <a:rPr lang="en-IN" dirty="0"/>
                        <a:t> , CTC</a:t>
                      </a:r>
                    </a:p>
                  </a:txBody>
                  <a:tcPr/>
                </a:tc>
                <a:extLst>
                  <a:ext uri="{0D108BD9-81ED-4DB2-BD59-A6C34878D82A}">
                    <a16:rowId xmlns:a16="http://schemas.microsoft.com/office/drawing/2014/main" val="10001"/>
                  </a:ext>
                </a:extLst>
              </a:tr>
              <a:tr h="596760">
                <a:tc>
                  <a:txBody>
                    <a:bodyPr/>
                    <a:lstStyle/>
                    <a:p>
                      <a:r>
                        <a:rPr lang="en-IN" dirty="0"/>
                        <a:t>IBM Watson</a:t>
                      </a:r>
                    </a:p>
                    <a:p>
                      <a:endParaRPr lang="en-IN" dirty="0"/>
                    </a:p>
                  </a:txBody>
                  <a:tcPr/>
                </a:tc>
                <a:tc>
                  <a:txBody>
                    <a:bodyPr/>
                    <a:lstStyle/>
                    <a:p>
                      <a:r>
                        <a:rPr lang="en-IN" dirty="0"/>
                        <a:t>Audio to Text</a:t>
                      </a:r>
                    </a:p>
                  </a:txBody>
                  <a:tcPr/>
                </a:tc>
                <a:tc>
                  <a:txBody>
                    <a:bodyPr/>
                    <a:lstStyle/>
                    <a:p>
                      <a:r>
                        <a:rPr lang="en-IN" dirty="0"/>
                        <a:t>LSTM </a:t>
                      </a:r>
                    </a:p>
                  </a:txBody>
                  <a:tcPr/>
                </a:tc>
                <a:extLst>
                  <a:ext uri="{0D108BD9-81ED-4DB2-BD59-A6C34878D82A}">
                    <a16:rowId xmlns:a16="http://schemas.microsoft.com/office/drawing/2014/main" val="10002"/>
                  </a:ext>
                </a:extLst>
              </a:tr>
              <a:tr h="734460">
                <a:tc>
                  <a:txBody>
                    <a:bodyPr/>
                    <a:lstStyle/>
                    <a:p>
                      <a:r>
                        <a:rPr lang="en-IN" dirty="0"/>
                        <a:t>Google Speech to Text</a:t>
                      </a:r>
                    </a:p>
                    <a:p>
                      <a:endParaRPr lang="en-IN" dirty="0"/>
                    </a:p>
                  </a:txBody>
                  <a:tcPr/>
                </a:tc>
                <a:tc>
                  <a:txBody>
                    <a:bodyPr/>
                    <a:lstStyle/>
                    <a:p>
                      <a:r>
                        <a:rPr lang="en-IN" dirty="0"/>
                        <a:t>Audio to Text</a:t>
                      </a:r>
                    </a:p>
                  </a:txBody>
                  <a:tcPr/>
                </a:tc>
                <a:tc>
                  <a:txBody>
                    <a:bodyPr/>
                    <a:lstStyle/>
                    <a:p>
                      <a:r>
                        <a:rPr lang="en-IN" dirty="0"/>
                        <a:t>LSTM </a:t>
                      </a:r>
                    </a:p>
                  </a:txBody>
                  <a:tcPr/>
                </a:tc>
                <a:extLst>
                  <a:ext uri="{0D108BD9-81ED-4DB2-BD59-A6C34878D82A}">
                    <a16:rowId xmlns:a16="http://schemas.microsoft.com/office/drawing/2014/main" val="10003"/>
                  </a:ext>
                </a:extLst>
              </a:tr>
              <a:tr h="734460">
                <a:tc>
                  <a:txBody>
                    <a:bodyPr/>
                    <a:lstStyle/>
                    <a:p>
                      <a:r>
                        <a:rPr lang="en-IN" dirty="0"/>
                        <a:t>CV2-YOLOv3</a:t>
                      </a:r>
                    </a:p>
                    <a:p>
                      <a:endParaRPr lang="en-IN" dirty="0"/>
                    </a:p>
                  </a:txBody>
                  <a:tcPr/>
                </a:tc>
                <a:tc>
                  <a:txBody>
                    <a:bodyPr/>
                    <a:lstStyle/>
                    <a:p>
                      <a:r>
                        <a:rPr lang="en-IN" dirty="0"/>
                        <a:t>Object Detection</a:t>
                      </a:r>
                    </a:p>
                  </a:txBody>
                  <a:tcPr/>
                </a:tc>
                <a:tc>
                  <a:txBody>
                    <a:bodyPr/>
                    <a:lstStyle/>
                    <a:p>
                      <a:r>
                        <a:rPr lang="en-IN" dirty="0"/>
                        <a:t>CNN , YOLOv3</a:t>
                      </a:r>
                      <a:r>
                        <a:rPr lang="en-IN" baseline="0" dirty="0"/>
                        <a:t> ,Transfer Learning </a:t>
                      </a:r>
                      <a:endParaRPr lang="en-IN" dirty="0"/>
                    </a:p>
                  </a:txBody>
                  <a:tcPr/>
                </a:tc>
                <a:extLst>
                  <a:ext uri="{0D108BD9-81ED-4DB2-BD59-A6C34878D82A}">
                    <a16:rowId xmlns:a16="http://schemas.microsoft.com/office/drawing/2014/main" val="10004"/>
                  </a:ext>
                </a:extLst>
              </a:tr>
              <a:tr h="734460">
                <a:tc>
                  <a:txBody>
                    <a:bodyPr/>
                    <a:lstStyle/>
                    <a:p>
                      <a:r>
                        <a:rPr lang="en-IN" dirty="0"/>
                        <a:t>CV2-YOLOv4</a:t>
                      </a:r>
                    </a:p>
                    <a:p>
                      <a:endParaRPr lang="en-IN" dirty="0"/>
                    </a:p>
                  </a:txBody>
                  <a:tcPr/>
                </a:tc>
                <a:tc>
                  <a:txBody>
                    <a:bodyPr/>
                    <a:lstStyle/>
                    <a:p>
                      <a:r>
                        <a:rPr lang="en-IN" dirty="0"/>
                        <a:t>Object Detection</a:t>
                      </a:r>
                    </a:p>
                  </a:txBody>
                  <a:tcPr/>
                </a:tc>
                <a:tc>
                  <a:txBody>
                    <a:bodyPr/>
                    <a:lstStyle/>
                    <a:p>
                      <a:r>
                        <a:rPr lang="en-IN" dirty="0"/>
                        <a:t>CNN , YOLOv4, </a:t>
                      </a:r>
                      <a:r>
                        <a:rPr lang="en-IN" baseline="0" dirty="0"/>
                        <a:t>Transfer Learning</a:t>
                      </a:r>
                      <a:endParaRPr lang="en-IN" dirty="0"/>
                    </a:p>
                  </a:txBody>
                  <a:tcPr/>
                </a:tc>
                <a:extLst>
                  <a:ext uri="{0D108BD9-81ED-4DB2-BD59-A6C34878D82A}">
                    <a16:rowId xmlns:a16="http://schemas.microsoft.com/office/drawing/2014/main" val="10005"/>
                  </a:ext>
                </a:extLst>
              </a:tr>
              <a:tr h="734460">
                <a:tc>
                  <a:txBody>
                    <a:bodyPr/>
                    <a:lstStyle/>
                    <a:p>
                      <a:r>
                        <a:rPr lang="en-IN" dirty="0" err="1"/>
                        <a:t>ImageAI</a:t>
                      </a:r>
                      <a:endParaRPr lang="en-IN" dirty="0"/>
                    </a:p>
                    <a:p>
                      <a:endParaRPr lang="en-IN" dirty="0"/>
                    </a:p>
                  </a:txBody>
                  <a:tcPr/>
                </a:tc>
                <a:tc>
                  <a:txBody>
                    <a:bodyPr/>
                    <a:lstStyle/>
                    <a:p>
                      <a:r>
                        <a:rPr lang="en-IN" dirty="0"/>
                        <a:t>Object Detection</a:t>
                      </a:r>
                    </a:p>
                  </a:txBody>
                  <a:tcPr/>
                </a:tc>
                <a:tc>
                  <a:txBody>
                    <a:bodyPr/>
                    <a:lstStyle/>
                    <a:p>
                      <a:r>
                        <a:rPr lang="en-IN" dirty="0"/>
                        <a:t>CNN , </a:t>
                      </a:r>
                      <a:r>
                        <a:rPr lang="en-IN" dirty="0" err="1"/>
                        <a:t>ResNet</a:t>
                      </a:r>
                      <a:endParaRPr lang="en-IN" dirty="0"/>
                    </a:p>
                  </a:txBody>
                  <a:tcPr/>
                </a:tc>
                <a:extLst>
                  <a:ext uri="{0D108BD9-81ED-4DB2-BD59-A6C34878D82A}">
                    <a16:rowId xmlns:a16="http://schemas.microsoft.com/office/drawing/2014/main" val="10006"/>
                  </a:ext>
                </a:extLst>
              </a:tr>
              <a:tr h="7344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err="1"/>
                        <a:t>Fuzzywuzzy</a:t>
                      </a:r>
                      <a:endParaRPr lang="en-IN" dirty="0"/>
                    </a:p>
                    <a:p>
                      <a:endParaRPr lang="en-IN" dirty="0"/>
                    </a:p>
                  </a:txBody>
                  <a:tcPr/>
                </a:tc>
                <a:tc>
                  <a:txBody>
                    <a:bodyPr/>
                    <a:lstStyle/>
                    <a:p>
                      <a:r>
                        <a:rPr lang="en-IN" dirty="0"/>
                        <a:t>Tagline/Headline Matching</a:t>
                      </a:r>
                    </a:p>
                  </a:txBody>
                  <a:tcPr/>
                </a:tc>
                <a:tc>
                  <a:txBody>
                    <a:bodyPr/>
                    <a:lstStyle/>
                    <a:p>
                      <a:r>
                        <a:rPr lang="en-IN" dirty="0"/>
                        <a:t> </a:t>
                      </a:r>
                      <a:r>
                        <a:rPr lang="en-IN" dirty="0" err="1"/>
                        <a:t>Levenshtein</a:t>
                      </a:r>
                      <a:r>
                        <a:rPr lang="en-IN" dirty="0"/>
                        <a:t> Distance</a:t>
                      </a:r>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2949838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F93D5-D09C-4A3B-969B-90A5B5EA85D4}"/>
              </a:ext>
            </a:extLst>
          </p:cNvPr>
          <p:cNvSpPr>
            <a:spLocks noGrp="1"/>
          </p:cNvSpPr>
          <p:nvPr>
            <p:ph type="title"/>
          </p:nvPr>
        </p:nvSpPr>
        <p:spPr/>
        <p:txBody>
          <a:bodyPr/>
          <a:lstStyle/>
          <a:p>
            <a:r>
              <a:rPr lang="en-US" dirty="0"/>
              <a:t>Audio to Text – Sample Output</a:t>
            </a:r>
          </a:p>
        </p:txBody>
      </p:sp>
      <p:sp>
        <p:nvSpPr>
          <p:cNvPr id="4" name="Text Placeholder 3">
            <a:extLst>
              <a:ext uri="{FF2B5EF4-FFF2-40B4-BE49-F238E27FC236}">
                <a16:creationId xmlns:a16="http://schemas.microsoft.com/office/drawing/2014/main" id="{F53A1B7C-7BB1-4924-880C-4C5E440CFE2E}"/>
              </a:ext>
            </a:extLst>
          </p:cNvPr>
          <p:cNvSpPr>
            <a:spLocks noGrp="1"/>
          </p:cNvSpPr>
          <p:nvPr>
            <p:ph type="body" sz="quarter" idx="14"/>
          </p:nvPr>
        </p:nvSpPr>
        <p:spPr>
          <a:xfrm>
            <a:off x="329247" y="1357313"/>
            <a:ext cx="11196956" cy="395287"/>
          </a:xfrm>
        </p:spPr>
        <p:txBody>
          <a:bodyPr/>
          <a:lstStyle/>
          <a:p>
            <a:r>
              <a:rPr lang="en-US" dirty="0"/>
              <a:t>IBM-WATSON</a:t>
            </a:r>
          </a:p>
        </p:txBody>
      </p:sp>
      <p:graphicFrame>
        <p:nvGraphicFramePr>
          <p:cNvPr id="7" name="Table 6">
            <a:extLst>
              <a:ext uri="{FF2B5EF4-FFF2-40B4-BE49-F238E27FC236}">
                <a16:creationId xmlns:a16="http://schemas.microsoft.com/office/drawing/2014/main" id="{F766F9FD-4B3A-48B9-913C-E633EB8F811F}"/>
              </a:ext>
            </a:extLst>
          </p:cNvPr>
          <p:cNvGraphicFramePr>
            <a:graphicFrameLocks noGrp="1"/>
          </p:cNvGraphicFramePr>
          <p:nvPr/>
        </p:nvGraphicFramePr>
        <p:xfrm>
          <a:off x="381000" y="1981200"/>
          <a:ext cx="10972799" cy="4052279"/>
        </p:xfrm>
        <a:graphic>
          <a:graphicData uri="http://schemas.openxmlformats.org/drawingml/2006/table">
            <a:tbl>
              <a:tblPr/>
              <a:tblGrid>
                <a:gridCol w="1633798">
                  <a:extLst>
                    <a:ext uri="{9D8B030D-6E8A-4147-A177-3AD203B41FA5}">
                      <a16:colId xmlns:a16="http://schemas.microsoft.com/office/drawing/2014/main" val="3987124454"/>
                    </a:ext>
                  </a:extLst>
                </a:gridCol>
                <a:gridCol w="9339001">
                  <a:extLst>
                    <a:ext uri="{9D8B030D-6E8A-4147-A177-3AD203B41FA5}">
                      <a16:colId xmlns:a16="http://schemas.microsoft.com/office/drawing/2014/main" val="656162440"/>
                    </a:ext>
                  </a:extLst>
                </a:gridCol>
              </a:tblGrid>
              <a:tr h="247649">
                <a:tc>
                  <a:txBody>
                    <a:bodyPr/>
                    <a:lstStyle/>
                    <a:p>
                      <a:pPr algn="ctr" fontAlgn="t"/>
                      <a:r>
                        <a:rPr lang="en-US" sz="1400" b="1" i="0" u="none" strike="noStrike" dirty="0">
                          <a:solidFill>
                            <a:srgbClr val="000000"/>
                          </a:solidFill>
                          <a:effectLst/>
                          <a:latin typeface="Calibri" panose="020F0502020204030204" pitchFamily="34" charset="0"/>
                        </a:rPr>
                        <a:t>Video</a:t>
                      </a:r>
                    </a:p>
                  </a:txBody>
                  <a:tcPr marL="3030" marR="3030" marT="303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400" b="1" i="0" u="none" strike="noStrike" dirty="0" err="1">
                          <a:solidFill>
                            <a:srgbClr val="000000"/>
                          </a:solidFill>
                          <a:effectLst/>
                          <a:latin typeface="Calibri" panose="020F0502020204030204" pitchFamily="34" charset="0"/>
                        </a:rPr>
                        <a:t>AudioText</a:t>
                      </a:r>
                      <a:endParaRPr lang="en-US" sz="1400" b="1" i="0" u="none" strike="noStrike" dirty="0">
                        <a:solidFill>
                          <a:srgbClr val="000000"/>
                        </a:solidFill>
                        <a:effectLst/>
                        <a:latin typeface="Calibri" panose="020F0502020204030204" pitchFamily="34" charset="0"/>
                      </a:endParaRPr>
                    </a:p>
                  </a:txBody>
                  <a:tcPr marL="3030" marR="3030" marT="303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3713181"/>
                  </a:ext>
                </a:extLst>
              </a:tr>
              <a:tr h="1485900">
                <a:tc>
                  <a:txBody>
                    <a:bodyPr/>
                    <a:lstStyle/>
                    <a:p>
                      <a:pPr algn="ctr" fontAlgn="t"/>
                      <a:r>
                        <a:rPr lang="en-US" sz="1400" b="0" i="0" u="none" strike="noStrike" dirty="0">
                          <a:solidFill>
                            <a:srgbClr val="000000"/>
                          </a:solidFill>
                          <a:effectLst/>
                          <a:latin typeface="Calibri" panose="020F0502020204030204" pitchFamily="34" charset="0"/>
                        </a:rPr>
                        <a:t>2-VDO-OblectDetectionDetection</a:t>
                      </a:r>
                    </a:p>
                  </a:txBody>
                  <a:tcPr marL="3030" marR="3030" marT="303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1400" b="0" i="0" u="none" strike="noStrike" dirty="0">
                          <a:solidFill>
                            <a:srgbClr val="000000"/>
                          </a:solidFill>
                          <a:effectLst/>
                          <a:latin typeface="Calibri" panose="020F0502020204030204" pitchFamily="34" charset="0"/>
                        </a:rPr>
                        <a:t>working hard to lower your LDL bad cholesterol  . making enough progress  . well take the highest dose that you can but still aren't getting where you need to be  . now there's were passed a different way to reduce LDL get on the path to dramatically lower numbers  . how the works differently than your staff to help clear LTO  . a plus the highest dose that broke down L. B. L. an average of 71 percent more than a stand alone  . do not take your path if you are allergic to  . have to make calls allergic reaction  . I think  . severe rash swollen face when trouble breathing  . and side effects include runny nose sore throat common cold symptoms flu or flu like symptoms  . and redness pain or bruising at the injection  . added to a highest dose that pass along with L. the au blows up to 90 percent of people asking for a password  . the way lower LDL  . </a:t>
                      </a:r>
                    </a:p>
                  </a:txBody>
                  <a:tcPr marL="3030" marR="3030" marT="303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90996399"/>
                  </a:ext>
                </a:extLst>
              </a:tr>
              <a:tr h="742950">
                <a:tc>
                  <a:txBody>
                    <a:bodyPr/>
                    <a:lstStyle/>
                    <a:p>
                      <a:pPr algn="ctr" fontAlgn="t"/>
                      <a:r>
                        <a:rPr lang="en-US" sz="1400" b="0" i="0" u="none" strike="noStrike" dirty="0">
                          <a:solidFill>
                            <a:srgbClr val="000000"/>
                          </a:solidFill>
                          <a:effectLst/>
                          <a:latin typeface="Calibri" panose="020F0502020204030204" pitchFamily="34" charset="0"/>
                        </a:rPr>
                        <a:t>VDO-AD-105</a:t>
                      </a:r>
                    </a:p>
                  </a:txBody>
                  <a:tcPr marL="3030" marR="3030" marT="303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1400" b="0" i="0" u="none" strike="noStrike">
                          <a:solidFill>
                            <a:srgbClr val="000000"/>
                          </a:solidFill>
                          <a:effectLst/>
                          <a:latin typeface="Calibri" panose="020F0502020204030204" pitchFamily="34" charset="0"/>
                        </a:rPr>
                        <a:t>this is electricity  . this is the power plant  . this is Tim barcode  . that's me  . something he's researching at Exxon Mobil you think you'll sell to capture carbon emissions a power plant  . this is the potential repeating CO 2 emissions by up to 90 percent  . while also producing more power  . this could be big energy lives here  . </a:t>
                      </a:r>
                    </a:p>
                  </a:txBody>
                  <a:tcPr marL="3030" marR="3030" marT="303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24548009"/>
                  </a:ext>
                </a:extLst>
              </a:tr>
              <a:tr h="990600">
                <a:tc>
                  <a:txBody>
                    <a:bodyPr/>
                    <a:lstStyle/>
                    <a:p>
                      <a:pPr algn="ctr" fontAlgn="t"/>
                      <a:r>
                        <a:rPr lang="en-US" sz="1400" b="0" i="0" u="none" strike="noStrike" dirty="0">
                          <a:solidFill>
                            <a:srgbClr val="000000"/>
                          </a:solidFill>
                          <a:effectLst/>
                          <a:latin typeface="Calibri" panose="020F0502020204030204" pitchFamily="34" charset="0"/>
                        </a:rPr>
                        <a:t>VDO-AD-200</a:t>
                      </a:r>
                    </a:p>
                  </a:txBody>
                  <a:tcPr marL="3030" marR="3030" marT="303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1400" b="0" i="0" u="none" strike="noStrike">
                          <a:solidFill>
                            <a:srgbClr val="000000"/>
                          </a:solidFill>
                          <a:effectLst/>
                          <a:latin typeface="Calibri" panose="020F0502020204030204" pitchFamily="34" charset="0"/>
                        </a:rPr>
                        <a:t>and mammal is the strong white outer layer of your to surface the thing that's really important to dentist is to make sure that that enamel things strong and resilient for a lifetime the more that we can strengthen and re harden that to surface the wider their patients either going to be Dennis are going to really want to recommend her name was strong and bright it helps to strengthen and re hard in the enamel it also has a listing action it's going to give their patients the protection that they need and the wider see let's say one  . </a:t>
                      </a:r>
                    </a:p>
                  </a:txBody>
                  <a:tcPr marL="3030" marR="3030" marT="303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48702220"/>
                  </a:ext>
                </a:extLst>
              </a:tr>
              <a:tr h="495300">
                <a:tc>
                  <a:txBody>
                    <a:bodyPr/>
                    <a:lstStyle/>
                    <a:p>
                      <a:pPr algn="ctr" fontAlgn="t"/>
                      <a:r>
                        <a:rPr lang="en-US" sz="1400" b="0" i="0" u="none" strike="noStrike" dirty="0">
                          <a:solidFill>
                            <a:srgbClr val="000000"/>
                          </a:solidFill>
                          <a:effectLst/>
                          <a:latin typeface="Calibri" panose="020F0502020204030204" pitchFamily="34" charset="0"/>
                        </a:rPr>
                        <a:t>VDO-AD-900OblectDetection</a:t>
                      </a:r>
                    </a:p>
                  </a:txBody>
                  <a:tcPr marL="3030" marR="3030" marT="303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sz="1400" b="0" i="0" u="none" strike="noStrike" dirty="0">
                          <a:solidFill>
                            <a:srgbClr val="000000"/>
                          </a:solidFill>
                          <a:effectLst/>
                          <a:latin typeface="Calibri" panose="020F0502020204030204" pitchFamily="34" charset="0"/>
                        </a:rPr>
                        <a:t>one in  . thank you thank you  . I can't come  . Jeff just confirm someone is always bringing a plus one  . yeah  . what's your dream yep we have you listed make it during your  . </a:t>
                      </a:r>
                    </a:p>
                  </a:txBody>
                  <a:tcPr marL="3030" marR="3030" marT="303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876924"/>
                  </a:ext>
                </a:extLst>
              </a:tr>
            </a:tbl>
          </a:graphicData>
        </a:graphic>
      </p:graphicFrame>
    </p:spTree>
    <p:extLst>
      <p:ext uri="{BB962C8B-B14F-4D97-AF65-F5344CB8AC3E}">
        <p14:creationId xmlns:p14="http://schemas.microsoft.com/office/powerpoint/2010/main" val="42829146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Object Detection</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66800"/>
            <a:ext cx="12192000" cy="5657850"/>
          </a:xfrm>
          <a:prstGeom prst="rect">
            <a:avLst/>
          </a:prstGeom>
        </p:spPr>
      </p:pic>
    </p:spTree>
    <p:extLst>
      <p:ext uri="{BB962C8B-B14F-4D97-AF65-F5344CB8AC3E}">
        <p14:creationId xmlns:p14="http://schemas.microsoft.com/office/powerpoint/2010/main" val="1924603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Table of Contents</a:t>
            </a:r>
          </a:p>
        </p:txBody>
      </p:sp>
      <p:sp>
        <p:nvSpPr>
          <p:cNvPr id="9" name="Rectangle 8"/>
          <p:cNvSpPr/>
          <p:nvPr/>
        </p:nvSpPr>
        <p:spPr>
          <a:xfrm>
            <a:off x="877150" y="1769402"/>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 name="Rectangle 9"/>
          <p:cNvSpPr/>
          <p:nvPr/>
        </p:nvSpPr>
        <p:spPr>
          <a:xfrm>
            <a:off x="846809" y="228387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2" name="Rectangle 11"/>
          <p:cNvSpPr/>
          <p:nvPr/>
        </p:nvSpPr>
        <p:spPr>
          <a:xfrm>
            <a:off x="877152" y="2859441"/>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9" name="Rectangle 18"/>
          <p:cNvSpPr/>
          <p:nvPr/>
        </p:nvSpPr>
        <p:spPr>
          <a:xfrm>
            <a:off x="877151" y="3380307"/>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20" name="Group 19"/>
          <p:cNvGrpSpPr/>
          <p:nvPr/>
        </p:nvGrpSpPr>
        <p:grpSpPr>
          <a:xfrm>
            <a:off x="1447800" y="1665455"/>
            <a:ext cx="4038600" cy="409704"/>
            <a:chOff x="3634765" y="904105"/>
            <a:chExt cx="2225096" cy="409704"/>
          </a:xfrm>
        </p:grpSpPr>
        <p:sp>
          <p:nvSpPr>
            <p:cNvPr id="51" name="Rectangle 50"/>
            <p:cNvSpPr/>
            <p:nvPr/>
          </p:nvSpPr>
          <p:spPr>
            <a:xfrm>
              <a:off x="3634765" y="904105"/>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2" name="Rectangle 51"/>
            <p:cNvSpPr/>
            <p:nvPr/>
          </p:nvSpPr>
          <p:spPr>
            <a:xfrm>
              <a:off x="3634765" y="904105"/>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Problem Statement	</a:t>
              </a:r>
            </a:p>
          </p:txBody>
        </p:sp>
      </p:grpSp>
      <p:grpSp>
        <p:nvGrpSpPr>
          <p:cNvPr id="21" name="Group 20"/>
          <p:cNvGrpSpPr/>
          <p:nvPr/>
        </p:nvGrpSpPr>
        <p:grpSpPr>
          <a:xfrm>
            <a:off x="1447800" y="2075159"/>
            <a:ext cx="6858000" cy="540976"/>
            <a:chOff x="3634765" y="1313809"/>
            <a:chExt cx="2225096" cy="409704"/>
          </a:xfrm>
        </p:grpSpPr>
        <p:sp>
          <p:nvSpPr>
            <p:cNvPr id="49" name="Rectangle 48"/>
            <p:cNvSpPr/>
            <p:nvPr/>
          </p:nvSpPr>
          <p:spPr>
            <a:xfrm>
              <a:off x="3634765" y="1313809"/>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0" name="Rectangle 49"/>
            <p:cNvSpPr/>
            <p:nvPr/>
          </p:nvSpPr>
          <p:spPr>
            <a:xfrm>
              <a:off x="3634765" y="1313809"/>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Business Benefits and applications</a:t>
              </a:r>
            </a:p>
          </p:txBody>
        </p:sp>
      </p:grpSp>
      <p:grpSp>
        <p:nvGrpSpPr>
          <p:cNvPr id="22" name="Group 21"/>
          <p:cNvGrpSpPr/>
          <p:nvPr/>
        </p:nvGrpSpPr>
        <p:grpSpPr>
          <a:xfrm>
            <a:off x="1447800" y="1152237"/>
            <a:ext cx="6553200" cy="2810163"/>
            <a:chOff x="3634765" y="-12369264"/>
            <a:chExt cx="2225096" cy="14502481"/>
          </a:xfrm>
        </p:grpSpPr>
        <p:sp>
          <p:nvSpPr>
            <p:cNvPr id="47" name="Rectangle 46"/>
            <p:cNvSpPr/>
            <p:nvPr/>
          </p:nvSpPr>
          <p:spPr>
            <a:xfrm>
              <a:off x="3634765" y="1723513"/>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8" name="Rectangle 47"/>
            <p:cNvSpPr/>
            <p:nvPr/>
          </p:nvSpPr>
          <p:spPr>
            <a:xfrm>
              <a:off x="3634765" y="-12369264"/>
              <a:ext cx="2225096" cy="137112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defTabSz="622300">
                <a:lnSpc>
                  <a:spcPct val="90000"/>
                </a:lnSpc>
                <a:spcBef>
                  <a:spcPct val="0"/>
                </a:spcBef>
                <a:spcAft>
                  <a:spcPct val="35000"/>
                </a:spcAft>
              </a:pPr>
              <a:r>
                <a:rPr lang="en-US" sz="2400" b="1" dirty="0"/>
                <a:t>Objective</a:t>
              </a:r>
              <a:endParaRPr lang="en-US" sz="2400" b="1" kern="1200" dirty="0"/>
            </a:p>
          </p:txBody>
        </p:sp>
      </p:grpSp>
      <p:sp>
        <p:nvSpPr>
          <p:cNvPr id="45" name="Rectangle 44"/>
          <p:cNvSpPr/>
          <p:nvPr/>
        </p:nvSpPr>
        <p:spPr>
          <a:xfrm>
            <a:off x="1447800" y="2894567"/>
            <a:ext cx="4328324"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grpSp>
        <p:nvGrpSpPr>
          <p:cNvPr id="24" name="Group 23"/>
          <p:cNvGrpSpPr/>
          <p:nvPr/>
        </p:nvGrpSpPr>
        <p:grpSpPr>
          <a:xfrm>
            <a:off x="1447800" y="3290435"/>
            <a:ext cx="5791200" cy="409704"/>
            <a:chOff x="1531537" y="2542921"/>
            <a:chExt cx="4328324" cy="409704"/>
          </a:xfrm>
        </p:grpSpPr>
        <p:sp>
          <p:nvSpPr>
            <p:cNvPr id="43" name="Rectangle 42"/>
            <p:cNvSpPr/>
            <p:nvPr/>
          </p:nvSpPr>
          <p:spPr>
            <a:xfrm>
              <a:off x="1531537" y="2542921"/>
              <a:ext cx="4328324"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4" name="Rectangle 43"/>
            <p:cNvSpPr/>
            <p:nvPr/>
          </p:nvSpPr>
          <p:spPr>
            <a:xfrm>
              <a:off x="1531537" y="2542921"/>
              <a:ext cx="4328324"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defTabSz="622300">
                <a:lnSpc>
                  <a:spcPct val="90000"/>
                </a:lnSpc>
                <a:spcBef>
                  <a:spcPct val="0"/>
                </a:spcBef>
                <a:spcAft>
                  <a:spcPct val="35000"/>
                </a:spcAft>
              </a:pPr>
              <a:r>
                <a:rPr lang="en-US" sz="2400" b="1" dirty="0"/>
                <a:t>Project Activity</a:t>
              </a:r>
              <a:r>
                <a:rPr lang="en-US" sz="2400" b="1" kern="1200" dirty="0"/>
                <a:t>	</a:t>
              </a:r>
            </a:p>
          </p:txBody>
        </p:sp>
      </p:grpSp>
      <p:grpSp>
        <p:nvGrpSpPr>
          <p:cNvPr id="25" name="Group 24"/>
          <p:cNvGrpSpPr/>
          <p:nvPr/>
        </p:nvGrpSpPr>
        <p:grpSpPr>
          <a:xfrm>
            <a:off x="1325962" y="2782641"/>
            <a:ext cx="4572000" cy="837615"/>
            <a:chOff x="3634765" y="2134250"/>
            <a:chExt cx="2225096" cy="1228080"/>
          </a:xfrm>
        </p:grpSpPr>
        <p:sp>
          <p:nvSpPr>
            <p:cNvPr id="41" name="Rectangle 40"/>
            <p:cNvSpPr/>
            <p:nvPr/>
          </p:nvSpPr>
          <p:spPr>
            <a:xfrm>
              <a:off x="3634765" y="295262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2" name="Rectangle 41"/>
            <p:cNvSpPr/>
            <p:nvPr/>
          </p:nvSpPr>
          <p:spPr>
            <a:xfrm>
              <a:off x="3634765" y="2134250"/>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r>
                <a:rPr lang="en-IN" sz="2400" b="1" dirty="0"/>
                <a:t>  Detailed Plan of Work </a:t>
              </a:r>
            </a:p>
          </p:txBody>
        </p:sp>
      </p:grpSp>
      <p:sp>
        <p:nvSpPr>
          <p:cNvPr id="39" name="Rectangle 38"/>
          <p:cNvSpPr/>
          <p:nvPr/>
        </p:nvSpPr>
        <p:spPr>
          <a:xfrm>
            <a:off x="1447800" y="3898989"/>
            <a:ext cx="9144000" cy="1752633"/>
          </a:xfrm>
          <a:prstGeom prst="rect">
            <a:avLst/>
          </a:prstGeom>
          <a:ln>
            <a:solidFill>
              <a:srgbClr val="1C1573"/>
            </a:solidFill>
          </a:ln>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pPr marL="1200150" lvl="2" indent="-285750">
              <a:buFont typeface="Arial" panose="020B0604020202020204" pitchFamily="34" charset="0"/>
              <a:buChar char="•"/>
            </a:pPr>
            <a:r>
              <a:rPr lang="en-US" b="1" dirty="0"/>
              <a:t>You tube video download and feature extraction in frames and understanding concepts and folder configuration</a:t>
            </a:r>
          </a:p>
          <a:p>
            <a:pPr marL="1200150" lvl="2" indent="-285750">
              <a:buFont typeface="Arial" panose="020B0604020202020204" pitchFamily="34" charset="0"/>
              <a:buChar char="•"/>
            </a:pPr>
            <a:endParaRPr lang="en-US" b="1" dirty="0"/>
          </a:p>
          <a:p>
            <a:pPr marL="1200150" lvl="2" indent="-285750">
              <a:buFont typeface="Arial" panose="020B0604020202020204" pitchFamily="34" charset="0"/>
              <a:buChar char="•"/>
            </a:pPr>
            <a:endParaRPr lang="en-US" b="1" dirty="0"/>
          </a:p>
          <a:p>
            <a:pPr marL="1200150" lvl="2" indent="-285750">
              <a:buFont typeface="Arial" panose="020B0604020202020204" pitchFamily="34" charset="0"/>
              <a:buChar char="•"/>
            </a:pPr>
            <a:endParaRPr lang="en-US" b="1" dirty="0"/>
          </a:p>
        </p:txBody>
      </p:sp>
      <p:sp>
        <p:nvSpPr>
          <p:cNvPr id="35" name="Rectangle 34"/>
          <p:cNvSpPr/>
          <p:nvPr/>
        </p:nvSpPr>
        <p:spPr>
          <a:xfrm>
            <a:off x="1447800" y="5041177"/>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grpSp>
        <p:nvGrpSpPr>
          <p:cNvPr id="30" name="Group 29"/>
          <p:cNvGrpSpPr/>
          <p:nvPr/>
        </p:nvGrpSpPr>
        <p:grpSpPr>
          <a:xfrm>
            <a:off x="1447800" y="5762496"/>
            <a:ext cx="6477000" cy="409704"/>
            <a:chOff x="3634765" y="5001146"/>
            <a:chExt cx="2225096" cy="409704"/>
          </a:xfrm>
        </p:grpSpPr>
        <p:sp>
          <p:nvSpPr>
            <p:cNvPr id="31" name="Rectangle 30"/>
            <p:cNvSpPr/>
            <p:nvPr/>
          </p:nvSpPr>
          <p:spPr>
            <a:xfrm>
              <a:off x="3634765" y="500114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2" name="Rectangle 31"/>
            <p:cNvSpPr/>
            <p:nvPr/>
          </p:nvSpPr>
          <p:spPr>
            <a:xfrm>
              <a:off x="3634765" y="5001146"/>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	</a:t>
              </a:r>
            </a:p>
          </p:txBody>
        </p:sp>
      </p:grpSp>
      <p:sp>
        <p:nvSpPr>
          <p:cNvPr id="38" name="Rectangle 37">
            <a:extLst>
              <a:ext uri="{FF2B5EF4-FFF2-40B4-BE49-F238E27FC236}">
                <a16:creationId xmlns:a16="http://schemas.microsoft.com/office/drawing/2014/main" id="{4F962DA5-BE0E-41B5-A390-BAE985E1AE4C}"/>
              </a:ext>
            </a:extLst>
          </p:cNvPr>
          <p:cNvSpPr/>
          <p:nvPr/>
        </p:nvSpPr>
        <p:spPr>
          <a:xfrm>
            <a:off x="877152" y="1236855"/>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3" name="TextBox 32">
            <a:extLst>
              <a:ext uri="{FF2B5EF4-FFF2-40B4-BE49-F238E27FC236}">
                <a16:creationId xmlns:a16="http://schemas.microsoft.com/office/drawing/2014/main" id="{8BB64757-A52C-4017-B295-95141D1B98A7}"/>
              </a:ext>
            </a:extLst>
          </p:cNvPr>
          <p:cNvSpPr txBox="1"/>
          <p:nvPr/>
        </p:nvSpPr>
        <p:spPr>
          <a:xfrm>
            <a:off x="1447800" y="4571146"/>
            <a:ext cx="4648200" cy="369332"/>
          </a:xfrm>
          <a:prstGeom prst="rect">
            <a:avLst/>
          </a:prstGeom>
          <a:noFill/>
        </p:spPr>
        <p:txBody>
          <a:bodyPr wrap="square">
            <a:spAutoFit/>
          </a:bodyPr>
          <a:lstStyle/>
          <a:p>
            <a:pPr marL="1200150" lvl="2" indent="-285750">
              <a:buFont typeface="Arial" panose="020B0604020202020204" pitchFamily="34" charset="0"/>
              <a:buChar char="•"/>
            </a:pPr>
            <a:r>
              <a:rPr lang="en-US" b="1" dirty="0"/>
              <a:t>Video to frame extraction</a:t>
            </a:r>
          </a:p>
        </p:txBody>
      </p:sp>
      <p:sp>
        <p:nvSpPr>
          <p:cNvPr id="34" name="TextBox 33">
            <a:extLst>
              <a:ext uri="{FF2B5EF4-FFF2-40B4-BE49-F238E27FC236}">
                <a16:creationId xmlns:a16="http://schemas.microsoft.com/office/drawing/2014/main" id="{021B7541-486E-4FAE-A45F-F2D1F6A104C3}"/>
              </a:ext>
            </a:extLst>
          </p:cNvPr>
          <p:cNvSpPr txBox="1"/>
          <p:nvPr/>
        </p:nvSpPr>
        <p:spPr>
          <a:xfrm>
            <a:off x="1447800" y="4887132"/>
            <a:ext cx="8712200" cy="369332"/>
          </a:xfrm>
          <a:prstGeom prst="rect">
            <a:avLst/>
          </a:prstGeom>
          <a:noFill/>
        </p:spPr>
        <p:txBody>
          <a:bodyPr wrap="square">
            <a:spAutoFit/>
          </a:bodyPr>
          <a:lstStyle/>
          <a:p>
            <a:pPr marL="1200150" lvl="2" indent="-285750">
              <a:buFont typeface="Arial" panose="020B0604020202020204" pitchFamily="34" charset="0"/>
              <a:buChar char="•"/>
            </a:pPr>
            <a:r>
              <a:rPr lang="en-US" b="1" dirty="0"/>
              <a:t>Frame extraction  and saving output files</a:t>
            </a:r>
          </a:p>
        </p:txBody>
      </p:sp>
      <p:sp>
        <p:nvSpPr>
          <p:cNvPr id="36" name="TextBox 35">
            <a:extLst>
              <a:ext uri="{FF2B5EF4-FFF2-40B4-BE49-F238E27FC236}">
                <a16:creationId xmlns:a16="http://schemas.microsoft.com/office/drawing/2014/main" id="{81A8CD92-4D0A-450F-9153-43C25A1B24F0}"/>
              </a:ext>
            </a:extLst>
          </p:cNvPr>
          <p:cNvSpPr txBox="1"/>
          <p:nvPr/>
        </p:nvSpPr>
        <p:spPr>
          <a:xfrm>
            <a:off x="1447800" y="5282290"/>
            <a:ext cx="9067800" cy="369332"/>
          </a:xfrm>
          <a:prstGeom prst="rect">
            <a:avLst/>
          </a:prstGeom>
          <a:noFill/>
        </p:spPr>
        <p:txBody>
          <a:bodyPr wrap="square">
            <a:spAutoFit/>
          </a:bodyPr>
          <a:lstStyle/>
          <a:p>
            <a:pPr marL="1200150" lvl="2" indent="-285750">
              <a:buFont typeface="Arial" panose="020B0604020202020204" pitchFamily="34" charset="0"/>
              <a:buChar char="•"/>
            </a:pPr>
            <a:r>
              <a:rPr lang="en-US" b="1" dirty="0"/>
              <a:t>Creating test and train dataset</a:t>
            </a:r>
          </a:p>
        </p:txBody>
      </p:sp>
      <p:sp>
        <p:nvSpPr>
          <p:cNvPr id="37" name="Rectangle 36">
            <a:extLst>
              <a:ext uri="{FF2B5EF4-FFF2-40B4-BE49-F238E27FC236}">
                <a16:creationId xmlns:a16="http://schemas.microsoft.com/office/drawing/2014/main" id="{0540F1AA-BBB2-435E-AC32-5CCCEE520451}"/>
              </a:ext>
            </a:extLst>
          </p:cNvPr>
          <p:cNvSpPr/>
          <p:nvPr/>
        </p:nvSpPr>
        <p:spPr>
          <a:xfrm>
            <a:off x="877151" y="5852368"/>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40" name="Group 39">
            <a:extLst>
              <a:ext uri="{FF2B5EF4-FFF2-40B4-BE49-F238E27FC236}">
                <a16:creationId xmlns:a16="http://schemas.microsoft.com/office/drawing/2014/main" id="{D8DBA943-6E9B-499C-899B-87F74B0CE4D1}"/>
              </a:ext>
            </a:extLst>
          </p:cNvPr>
          <p:cNvGrpSpPr/>
          <p:nvPr/>
        </p:nvGrpSpPr>
        <p:grpSpPr>
          <a:xfrm>
            <a:off x="1447800" y="5762496"/>
            <a:ext cx="5791200" cy="409704"/>
            <a:chOff x="1531537" y="2542921"/>
            <a:chExt cx="4328324" cy="409704"/>
          </a:xfrm>
        </p:grpSpPr>
        <p:sp>
          <p:nvSpPr>
            <p:cNvPr id="46" name="Rectangle 45">
              <a:extLst>
                <a:ext uri="{FF2B5EF4-FFF2-40B4-BE49-F238E27FC236}">
                  <a16:creationId xmlns:a16="http://schemas.microsoft.com/office/drawing/2014/main" id="{5F854568-9192-40CC-AC9F-CD2EDFACB31E}"/>
                </a:ext>
              </a:extLst>
            </p:cNvPr>
            <p:cNvSpPr/>
            <p:nvPr/>
          </p:nvSpPr>
          <p:spPr>
            <a:xfrm>
              <a:off x="1531537" y="2542921"/>
              <a:ext cx="4328324"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3" name="Rectangle 52">
              <a:extLst>
                <a:ext uri="{FF2B5EF4-FFF2-40B4-BE49-F238E27FC236}">
                  <a16:creationId xmlns:a16="http://schemas.microsoft.com/office/drawing/2014/main" id="{B595F2D0-CB7F-45DE-887C-EEEF7408C297}"/>
                </a:ext>
              </a:extLst>
            </p:cNvPr>
            <p:cNvSpPr/>
            <p:nvPr/>
          </p:nvSpPr>
          <p:spPr>
            <a:xfrm>
              <a:off x="1531537" y="2542921"/>
              <a:ext cx="4328324"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defTabSz="622300">
                <a:lnSpc>
                  <a:spcPct val="90000"/>
                </a:lnSpc>
                <a:spcBef>
                  <a:spcPct val="0"/>
                </a:spcBef>
                <a:spcAft>
                  <a:spcPct val="35000"/>
                </a:spcAft>
              </a:pPr>
              <a:r>
                <a:rPr lang="en-US" sz="2400" b="1" dirty="0" err="1"/>
                <a:t>Jupyter</a:t>
              </a:r>
              <a:r>
                <a:rPr lang="en-US" sz="2400" b="1" dirty="0"/>
                <a:t> file demonstration</a:t>
              </a:r>
              <a:endParaRPr lang="en-US" sz="2400" b="1" kern="1200" dirty="0"/>
            </a:p>
          </p:txBody>
        </p:sp>
      </p:grpSp>
    </p:spTree>
    <p:extLst>
      <p:ext uri="{BB962C8B-B14F-4D97-AF65-F5344CB8AC3E}">
        <p14:creationId xmlns:p14="http://schemas.microsoft.com/office/powerpoint/2010/main" val="8970053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Object Detection Difference YOLOv3 - YOLOv4</a:t>
            </a:r>
          </a:p>
        </p:txBody>
      </p:sp>
      <p:sp>
        <p:nvSpPr>
          <p:cNvPr id="4" name="Text Placeholder 3"/>
          <p:cNvSpPr>
            <a:spLocks noGrp="1"/>
          </p:cNvSpPr>
          <p:nvPr>
            <p:ph type="body" sz="quarter" idx="14"/>
          </p:nvPr>
        </p:nvSpPr>
        <p:spPr/>
        <p:txBody>
          <a:bodyPr/>
          <a:lstStyle/>
          <a:p>
            <a:r>
              <a:rPr lang="en-IN" dirty="0"/>
              <a:t>For Video</a:t>
            </a:r>
          </a:p>
        </p:txBody>
      </p:sp>
      <p:graphicFrame>
        <p:nvGraphicFramePr>
          <p:cNvPr id="7" name="Object 6"/>
          <p:cNvGraphicFramePr>
            <a:graphicFrameLocks noChangeAspect="1"/>
          </p:cNvGraphicFramePr>
          <p:nvPr/>
        </p:nvGraphicFramePr>
        <p:xfrm>
          <a:off x="152400" y="1600200"/>
          <a:ext cx="11887200" cy="4921250"/>
        </p:xfrm>
        <a:graphic>
          <a:graphicData uri="http://schemas.openxmlformats.org/presentationml/2006/ole">
            <mc:AlternateContent xmlns:mc="http://schemas.openxmlformats.org/markup-compatibility/2006">
              <mc:Choice xmlns:v="urn:schemas-microsoft-com:vml" Requires="v">
                <p:oleObj name="Worksheet" r:id="rId3" imgW="11468277" imgH="4616536" progId="Excel.Sheet.12">
                  <p:embed/>
                </p:oleObj>
              </mc:Choice>
              <mc:Fallback>
                <p:oleObj name="Worksheet" r:id="rId3" imgW="11468277" imgH="4616536" progId="Excel.Sheet.12">
                  <p:embed/>
                  <p:pic>
                    <p:nvPicPr>
                      <p:cNvPr id="7" name="Object 6"/>
                      <p:cNvPicPr/>
                      <p:nvPr/>
                    </p:nvPicPr>
                    <p:blipFill>
                      <a:blip r:embed="rId4"/>
                      <a:stretch>
                        <a:fillRect/>
                      </a:stretch>
                    </p:blipFill>
                    <p:spPr>
                      <a:xfrm>
                        <a:off x="152400" y="1600200"/>
                        <a:ext cx="11887200" cy="4921250"/>
                      </a:xfrm>
                      <a:prstGeom prst="rect">
                        <a:avLst/>
                      </a:prstGeom>
                    </p:spPr>
                  </p:pic>
                </p:oleObj>
              </mc:Fallback>
            </mc:AlternateContent>
          </a:graphicData>
        </a:graphic>
      </p:graphicFrame>
    </p:spTree>
    <p:extLst>
      <p:ext uri="{BB962C8B-B14F-4D97-AF65-F5344CB8AC3E}">
        <p14:creationId xmlns:p14="http://schemas.microsoft.com/office/powerpoint/2010/main" val="2005399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Object Detection Difference YOLOv3 - YOLOv4</a:t>
            </a:r>
          </a:p>
        </p:txBody>
      </p:sp>
      <p:sp>
        <p:nvSpPr>
          <p:cNvPr id="4" name="Text Placeholder 3"/>
          <p:cNvSpPr>
            <a:spLocks noGrp="1"/>
          </p:cNvSpPr>
          <p:nvPr>
            <p:ph type="body" sz="quarter" idx="14"/>
          </p:nvPr>
        </p:nvSpPr>
        <p:spPr/>
        <p:txBody>
          <a:bodyPr/>
          <a:lstStyle/>
          <a:p>
            <a:r>
              <a:rPr lang="en-IN" dirty="0"/>
              <a:t>For Images</a:t>
            </a:r>
          </a:p>
        </p:txBody>
      </p:sp>
      <p:graphicFrame>
        <p:nvGraphicFramePr>
          <p:cNvPr id="5" name="Object 4"/>
          <p:cNvGraphicFramePr>
            <a:graphicFrameLocks noChangeAspect="1"/>
          </p:cNvGraphicFramePr>
          <p:nvPr/>
        </p:nvGraphicFramePr>
        <p:xfrm>
          <a:off x="304800" y="1693862"/>
          <a:ext cx="11811000" cy="4783137"/>
        </p:xfrm>
        <a:graphic>
          <a:graphicData uri="http://schemas.openxmlformats.org/presentationml/2006/ole">
            <mc:AlternateContent xmlns:mc="http://schemas.openxmlformats.org/markup-compatibility/2006">
              <mc:Choice xmlns:v="urn:schemas-microsoft-com:vml" Requires="v">
                <p:oleObj name="Worksheet" r:id="rId2" imgW="11582400" imgH="3467021" progId="Excel.Sheet.12">
                  <p:embed/>
                </p:oleObj>
              </mc:Choice>
              <mc:Fallback>
                <p:oleObj name="Worksheet" r:id="rId2" imgW="11582400" imgH="3467021" progId="Excel.Sheet.12">
                  <p:embed/>
                  <p:pic>
                    <p:nvPicPr>
                      <p:cNvPr id="5" name="Object 4"/>
                      <p:cNvPicPr/>
                      <p:nvPr/>
                    </p:nvPicPr>
                    <p:blipFill>
                      <a:blip r:embed="rId3"/>
                      <a:stretch>
                        <a:fillRect/>
                      </a:stretch>
                    </p:blipFill>
                    <p:spPr>
                      <a:xfrm>
                        <a:off x="304800" y="1693862"/>
                        <a:ext cx="11811000" cy="4783137"/>
                      </a:xfrm>
                      <a:prstGeom prst="rect">
                        <a:avLst/>
                      </a:prstGeom>
                    </p:spPr>
                  </p:pic>
                </p:oleObj>
              </mc:Fallback>
            </mc:AlternateContent>
          </a:graphicData>
        </a:graphic>
      </p:graphicFrame>
    </p:spTree>
    <p:extLst>
      <p:ext uri="{BB962C8B-B14F-4D97-AF65-F5344CB8AC3E}">
        <p14:creationId xmlns:p14="http://schemas.microsoft.com/office/powerpoint/2010/main" val="5588156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333469" y="228600"/>
            <a:ext cx="9321800" cy="764364"/>
          </a:xfrm>
        </p:spPr>
        <p:txBody>
          <a:bodyPr/>
          <a:lstStyle/>
          <a:p>
            <a:r>
              <a:rPr lang="en-IN" dirty="0"/>
              <a:t>Headline-Tagline Search Result</a:t>
            </a:r>
          </a:p>
        </p:txBody>
      </p:sp>
      <p:sp>
        <p:nvSpPr>
          <p:cNvPr id="4" name="Text Placeholder 3"/>
          <p:cNvSpPr>
            <a:spLocks noGrp="1"/>
          </p:cNvSpPr>
          <p:nvPr>
            <p:ph type="body" sz="quarter" idx="14"/>
          </p:nvPr>
        </p:nvSpPr>
        <p:spPr>
          <a:xfrm>
            <a:off x="304800" y="1066801"/>
            <a:ext cx="11196956" cy="381000"/>
          </a:xfrm>
        </p:spPr>
        <p:txBody>
          <a:bodyPr/>
          <a:lstStyle/>
          <a:p>
            <a:r>
              <a:rPr lang="en-IN" dirty="0"/>
              <a:t>Headline Matching Result</a:t>
            </a:r>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960" y="1447800"/>
            <a:ext cx="11555240" cy="2971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166" y="4495800"/>
            <a:ext cx="11605034" cy="2590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8" name="Text Placeholder 3"/>
          <p:cNvSpPr>
            <a:spLocks noGrp="1"/>
          </p:cNvSpPr>
          <p:nvPr>
            <p:ph type="body" sz="quarter" idx="14"/>
          </p:nvPr>
        </p:nvSpPr>
        <p:spPr>
          <a:xfrm>
            <a:off x="282166" y="4076323"/>
            <a:ext cx="11196956" cy="381000"/>
          </a:xfrm>
        </p:spPr>
        <p:txBody>
          <a:bodyPr/>
          <a:lstStyle/>
          <a:p>
            <a:r>
              <a:rPr lang="en-IN" dirty="0"/>
              <a:t>Tagline Matching Result</a:t>
            </a:r>
          </a:p>
        </p:txBody>
      </p:sp>
    </p:spTree>
    <p:extLst>
      <p:ext uri="{BB962C8B-B14F-4D97-AF65-F5344CB8AC3E}">
        <p14:creationId xmlns:p14="http://schemas.microsoft.com/office/powerpoint/2010/main" val="22561807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Conclusion and Recommendation</a:t>
            </a:r>
          </a:p>
        </p:txBody>
      </p:sp>
      <p:sp>
        <p:nvSpPr>
          <p:cNvPr id="3" name="Text Placeholder 2"/>
          <p:cNvSpPr>
            <a:spLocks noGrp="1"/>
          </p:cNvSpPr>
          <p:nvPr>
            <p:ph type="body" sz="quarter" idx="13"/>
          </p:nvPr>
        </p:nvSpPr>
        <p:spPr>
          <a:xfrm>
            <a:off x="609600" y="1524000"/>
            <a:ext cx="10160000" cy="4648199"/>
          </a:xfrm>
        </p:spPr>
        <p:txBody>
          <a:bodyPr>
            <a:normAutofit fontScale="92500" lnSpcReduction="10000"/>
          </a:bodyPr>
          <a:lstStyle/>
          <a:p>
            <a:pPr marL="342900" indent="-342900" defTabSz="457200" fontAlgn="base">
              <a:buClr>
                <a:schemeClr val="accent1"/>
              </a:buClr>
              <a:buFont typeface="Wingdings 3" charset="2"/>
              <a:buChar char=""/>
            </a:pPr>
            <a:r>
              <a:rPr lang="en-IN" sz="2400" dirty="0">
                <a:solidFill>
                  <a:schemeClr val="tx1">
                    <a:lumMod val="75000"/>
                    <a:lumOff val="25000"/>
                  </a:schemeClr>
                </a:solidFill>
                <a:latin typeface="+mn-lt"/>
              </a:rPr>
              <a:t>Using the outcome Ad Annotation tool, ads can be made more precise, in order to seek the user's attention which acts as a critical path for a product success. Tool will save time, resources, and money and will impact the organization's bottom line ROI. </a:t>
            </a:r>
          </a:p>
          <a:p>
            <a:pPr marL="0" indent="0" defTabSz="457200" fontAlgn="base">
              <a:buClr>
                <a:schemeClr val="accent1"/>
              </a:buClr>
              <a:buNone/>
            </a:pPr>
            <a:endParaRPr lang="en-IN" sz="2400" dirty="0">
              <a:solidFill>
                <a:schemeClr val="tx1">
                  <a:lumMod val="75000"/>
                  <a:lumOff val="25000"/>
                </a:schemeClr>
              </a:solidFill>
              <a:latin typeface="+mn-lt"/>
            </a:endParaRPr>
          </a:p>
          <a:p>
            <a:pPr marL="342900" indent="-342900" defTabSz="457200" fontAlgn="base">
              <a:buClr>
                <a:schemeClr val="accent1"/>
              </a:buClr>
              <a:buFont typeface="Wingdings 3" charset="2"/>
              <a:buChar char=""/>
            </a:pPr>
            <a:r>
              <a:rPr lang="en-IN" sz="2400" dirty="0">
                <a:solidFill>
                  <a:schemeClr val="tx1">
                    <a:lumMod val="75000"/>
                    <a:lumOff val="25000"/>
                  </a:schemeClr>
                </a:solidFill>
                <a:latin typeface="+mn-lt"/>
              </a:rPr>
              <a:t>We have proposed a tool which extracts various components of an advertisement video like images, objects, text and audio . </a:t>
            </a:r>
          </a:p>
          <a:p>
            <a:pPr marL="0" indent="0" defTabSz="457200" fontAlgn="base">
              <a:buClr>
                <a:schemeClr val="accent1"/>
              </a:buClr>
              <a:buNone/>
            </a:pPr>
            <a:endParaRPr lang="en-IN" sz="2400" dirty="0">
              <a:solidFill>
                <a:schemeClr val="tx1">
                  <a:lumMod val="75000"/>
                  <a:lumOff val="25000"/>
                </a:schemeClr>
              </a:solidFill>
              <a:latin typeface="+mn-lt"/>
            </a:endParaRPr>
          </a:p>
          <a:p>
            <a:pPr marL="342900" indent="-342900" defTabSz="457200" fontAlgn="base">
              <a:buClr>
                <a:schemeClr val="accent1"/>
              </a:buClr>
              <a:buFont typeface="Wingdings 3" charset="2"/>
              <a:buChar char=""/>
            </a:pPr>
            <a:r>
              <a:rPr lang="en-IN" sz="2400" dirty="0">
                <a:solidFill>
                  <a:schemeClr val="tx1">
                    <a:lumMod val="75000"/>
                    <a:lumOff val="25000"/>
                  </a:schemeClr>
                </a:solidFill>
                <a:latin typeface="+mn-lt"/>
              </a:rPr>
              <a:t>The tool will facilitate the brainstorming process of advertisers through a semantic thesaurus that includes video ad content annotations, as well as knowledge relating to ad concepts, product type and annotation terms.</a:t>
            </a:r>
          </a:p>
          <a:p>
            <a:pPr marL="0" indent="0" defTabSz="457200" fontAlgn="base">
              <a:buClr>
                <a:schemeClr val="accent1"/>
              </a:buClr>
              <a:buNone/>
            </a:pPr>
            <a:endParaRPr lang="en-IN" sz="2400" dirty="0">
              <a:solidFill>
                <a:schemeClr val="tx1">
                  <a:lumMod val="75000"/>
                  <a:lumOff val="25000"/>
                </a:schemeClr>
              </a:solidFill>
              <a:latin typeface="+mn-lt"/>
            </a:endParaRPr>
          </a:p>
          <a:p>
            <a:pPr marL="342900" indent="-342900" defTabSz="457200" fontAlgn="base">
              <a:buClr>
                <a:schemeClr val="accent1"/>
              </a:buClr>
              <a:buFont typeface="Wingdings 3" charset="2"/>
              <a:buChar char=""/>
            </a:pPr>
            <a:r>
              <a:rPr lang="en-IN" sz="2400" dirty="0">
                <a:solidFill>
                  <a:schemeClr val="tx1">
                    <a:lumMod val="75000"/>
                    <a:lumOff val="25000"/>
                  </a:schemeClr>
                </a:solidFill>
                <a:latin typeface="+mn-lt"/>
              </a:rPr>
              <a:t>Several research questions remain challenging for future work like, Video Advertisement Effectiveness, Label Discovery etc.</a:t>
            </a:r>
          </a:p>
          <a:p>
            <a:pPr marL="0" indent="0">
              <a:buNone/>
            </a:pPr>
            <a:endParaRPr lang="en-IN" dirty="0"/>
          </a:p>
        </p:txBody>
      </p:sp>
    </p:spTree>
    <p:extLst>
      <p:ext uri="{BB962C8B-B14F-4D97-AF65-F5344CB8AC3E}">
        <p14:creationId xmlns:p14="http://schemas.microsoft.com/office/powerpoint/2010/main" val="15701298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t>Future Scope</a:t>
            </a:r>
          </a:p>
        </p:txBody>
      </p:sp>
      <p:sp>
        <p:nvSpPr>
          <p:cNvPr id="3" name="Text Placeholder 2"/>
          <p:cNvSpPr>
            <a:spLocks noGrp="1"/>
          </p:cNvSpPr>
          <p:nvPr>
            <p:ph type="body" sz="quarter" idx="13"/>
          </p:nvPr>
        </p:nvSpPr>
        <p:spPr>
          <a:xfrm>
            <a:off x="533400" y="990601"/>
            <a:ext cx="10484339" cy="5334000"/>
          </a:xfrm>
        </p:spPr>
        <p:txBody>
          <a:bodyPr>
            <a:normAutofit fontScale="62500" lnSpcReduction="20000"/>
          </a:bodyPr>
          <a:lstStyle/>
          <a:p>
            <a:pPr marL="342900" indent="-342900" defTabSz="457200" fontAlgn="base">
              <a:buClr>
                <a:schemeClr val="accent1"/>
              </a:buClr>
              <a:buFont typeface="Wingdings 3" charset="2"/>
              <a:buChar char=""/>
            </a:pPr>
            <a:endParaRPr lang="en-IN" sz="3500" dirty="0">
              <a:solidFill>
                <a:schemeClr val="tx1">
                  <a:lumMod val="75000"/>
                  <a:lumOff val="25000"/>
                </a:schemeClr>
              </a:solidFill>
              <a:latin typeface="+mn-lt"/>
            </a:endParaRPr>
          </a:p>
          <a:p>
            <a:pPr marL="342900" indent="-342900" defTabSz="457200" fontAlgn="base">
              <a:buClr>
                <a:schemeClr val="accent1"/>
              </a:buClr>
              <a:buFont typeface="Wingdings 3" charset="2"/>
              <a:buChar char=""/>
            </a:pPr>
            <a:r>
              <a:rPr lang="en-IN" sz="3500" dirty="0">
                <a:solidFill>
                  <a:schemeClr val="tx1">
                    <a:lumMod val="75000"/>
                    <a:lumOff val="25000"/>
                  </a:schemeClr>
                </a:solidFill>
                <a:latin typeface="+mn-lt"/>
              </a:rPr>
              <a:t>Audio noise Reduction: use noise reduction technique from deep learning )</a:t>
            </a:r>
          </a:p>
          <a:p>
            <a:pPr marL="0" indent="0" defTabSz="457200" fontAlgn="base">
              <a:buClr>
                <a:schemeClr val="accent1"/>
              </a:buClr>
              <a:buNone/>
            </a:pPr>
            <a:endParaRPr lang="en-IN" sz="3500" dirty="0">
              <a:solidFill>
                <a:schemeClr val="tx1">
                  <a:lumMod val="75000"/>
                  <a:lumOff val="25000"/>
                </a:schemeClr>
              </a:solidFill>
              <a:latin typeface="+mn-lt"/>
            </a:endParaRPr>
          </a:p>
          <a:p>
            <a:pPr marL="342900" indent="-342900" defTabSz="457200" fontAlgn="base">
              <a:buClr>
                <a:schemeClr val="accent1"/>
              </a:buClr>
              <a:buFont typeface="Wingdings 3" charset="2"/>
              <a:buChar char=""/>
            </a:pPr>
            <a:r>
              <a:rPr lang="en-IN" sz="3500" dirty="0">
                <a:solidFill>
                  <a:schemeClr val="tx1">
                    <a:lumMod val="75000"/>
                    <a:lumOff val="25000"/>
                  </a:schemeClr>
                </a:solidFill>
                <a:latin typeface="+mn-lt"/>
              </a:rPr>
              <a:t>Logo Detection :(Rule based , Logo can be present besides company name )</a:t>
            </a:r>
          </a:p>
          <a:p>
            <a:pPr marL="0" indent="0" defTabSz="457200" fontAlgn="base">
              <a:buClr>
                <a:schemeClr val="accent1"/>
              </a:buClr>
              <a:buNone/>
            </a:pPr>
            <a:endParaRPr lang="en-IN" sz="3500" dirty="0">
              <a:solidFill>
                <a:schemeClr val="tx1">
                  <a:lumMod val="75000"/>
                  <a:lumOff val="25000"/>
                </a:schemeClr>
              </a:solidFill>
              <a:latin typeface="+mn-lt"/>
            </a:endParaRPr>
          </a:p>
          <a:p>
            <a:pPr marL="342900" indent="-342900" defTabSz="457200" fontAlgn="base">
              <a:buClr>
                <a:schemeClr val="accent1"/>
              </a:buClr>
              <a:buFont typeface="Wingdings 3" charset="2"/>
              <a:buChar char=""/>
            </a:pPr>
            <a:r>
              <a:rPr lang="en-IN" sz="3500" dirty="0">
                <a:solidFill>
                  <a:schemeClr val="tx1">
                    <a:lumMod val="75000"/>
                    <a:lumOff val="25000"/>
                  </a:schemeClr>
                </a:solidFill>
                <a:latin typeface="+mn-lt"/>
              </a:rPr>
              <a:t>Design frontend video upload functionality and store videos and images at some cloud and visualization of 360view to video. ( with react and expose </a:t>
            </a:r>
            <a:r>
              <a:rPr lang="en-IN" sz="3500" dirty="0" err="1">
                <a:solidFill>
                  <a:schemeClr val="tx1">
                    <a:lumMod val="75000"/>
                    <a:lumOff val="25000"/>
                  </a:schemeClr>
                </a:solidFill>
                <a:latin typeface="+mn-lt"/>
              </a:rPr>
              <a:t>api</a:t>
            </a:r>
            <a:r>
              <a:rPr lang="en-IN" sz="3500" dirty="0">
                <a:solidFill>
                  <a:schemeClr val="tx1">
                    <a:lumMod val="75000"/>
                    <a:lumOff val="25000"/>
                  </a:schemeClr>
                </a:solidFill>
                <a:latin typeface="+mn-lt"/>
              </a:rPr>
              <a:t> for visualization)</a:t>
            </a:r>
          </a:p>
          <a:p>
            <a:pPr marL="342900" indent="-342900" defTabSz="457200" fontAlgn="base">
              <a:buClr>
                <a:schemeClr val="accent1"/>
              </a:buClr>
              <a:buFont typeface="Wingdings 3" charset="2"/>
              <a:buChar char=""/>
            </a:pPr>
            <a:endParaRPr lang="en-IN" sz="3500" dirty="0">
              <a:solidFill>
                <a:schemeClr val="tx1">
                  <a:lumMod val="75000"/>
                  <a:lumOff val="25000"/>
                </a:schemeClr>
              </a:solidFill>
              <a:latin typeface="+mn-lt"/>
            </a:endParaRPr>
          </a:p>
          <a:p>
            <a:pPr marL="342900" indent="-342900" defTabSz="457200" fontAlgn="base">
              <a:buClr>
                <a:schemeClr val="accent1"/>
              </a:buClr>
              <a:buFont typeface="Wingdings 3" charset="2"/>
              <a:buChar char=""/>
            </a:pPr>
            <a:r>
              <a:rPr lang="en-IN" sz="3500" dirty="0">
                <a:solidFill>
                  <a:schemeClr val="tx1">
                    <a:lumMod val="75000"/>
                    <a:lumOff val="25000"/>
                  </a:schemeClr>
                </a:solidFill>
                <a:latin typeface="+mn-lt"/>
              </a:rPr>
              <a:t>Topic modelling</a:t>
            </a:r>
          </a:p>
          <a:p>
            <a:pPr marL="0" indent="0" defTabSz="457200" fontAlgn="base">
              <a:buClr>
                <a:schemeClr val="accent1"/>
              </a:buClr>
              <a:buNone/>
            </a:pPr>
            <a:endParaRPr lang="en-IN" sz="3500" dirty="0">
              <a:solidFill>
                <a:schemeClr val="tx1">
                  <a:lumMod val="75000"/>
                  <a:lumOff val="25000"/>
                </a:schemeClr>
              </a:solidFill>
              <a:latin typeface="+mn-lt"/>
            </a:endParaRPr>
          </a:p>
          <a:p>
            <a:pPr marL="342900" indent="-342900" defTabSz="457200" fontAlgn="base">
              <a:buClr>
                <a:schemeClr val="accent1"/>
              </a:buClr>
              <a:buFont typeface="Wingdings 3" charset="2"/>
              <a:buChar char=""/>
            </a:pPr>
            <a:r>
              <a:rPr lang="en-IN" sz="3500" dirty="0">
                <a:solidFill>
                  <a:schemeClr val="tx1">
                    <a:lumMod val="75000"/>
                    <a:lumOff val="25000"/>
                  </a:schemeClr>
                </a:solidFill>
                <a:latin typeface="+mn-lt"/>
              </a:rPr>
              <a:t>Sentiment Analysis</a:t>
            </a:r>
          </a:p>
          <a:p>
            <a:pPr marL="0" indent="0" defTabSz="457200" fontAlgn="base">
              <a:buClr>
                <a:schemeClr val="accent1"/>
              </a:buClr>
              <a:buNone/>
            </a:pPr>
            <a:endParaRPr lang="en-IN" sz="3500" dirty="0">
              <a:solidFill>
                <a:schemeClr val="tx1">
                  <a:lumMod val="75000"/>
                  <a:lumOff val="25000"/>
                </a:schemeClr>
              </a:solidFill>
              <a:latin typeface="+mn-lt"/>
            </a:endParaRPr>
          </a:p>
          <a:p>
            <a:pPr marL="342900" indent="-342900" defTabSz="457200" fontAlgn="base">
              <a:buClr>
                <a:schemeClr val="accent1"/>
              </a:buClr>
              <a:buFont typeface="Wingdings 3" charset="2"/>
              <a:buChar char=""/>
            </a:pPr>
            <a:r>
              <a:rPr lang="en-IN" sz="3500" dirty="0">
                <a:solidFill>
                  <a:schemeClr val="tx1">
                    <a:lumMod val="75000"/>
                    <a:lumOff val="25000"/>
                  </a:schemeClr>
                </a:solidFill>
                <a:latin typeface="+mn-lt"/>
              </a:rPr>
              <a:t>Object detection using GAN , CNN and encoder and decoder and other ( using Generative Adversarial Network )</a:t>
            </a:r>
          </a:p>
          <a:p>
            <a:pPr marL="0" indent="0">
              <a:buNone/>
            </a:pPr>
            <a:br>
              <a:rPr lang="en-IN" dirty="0"/>
            </a:br>
            <a:endParaRPr lang="en-IN" dirty="0"/>
          </a:p>
        </p:txBody>
      </p:sp>
    </p:spTree>
    <p:extLst>
      <p:ext uri="{BB962C8B-B14F-4D97-AF65-F5344CB8AC3E}">
        <p14:creationId xmlns:p14="http://schemas.microsoft.com/office/powerpoint/2010/main" val="2703630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3468F-D87C-4F1D-B6F4-C57F43B92000}"/>
              </a:ext>
            </a:extLst>
          </p:cNvPr>
          <p:cNvSpPr>
            <a:spLocks noGrp="1"/>
          </p:cNvSpPr>
          <p:nvPr>
            <p:ph type="title"/>
          </p:nvPr>
        </p:nvSpPr>
        <p:spPr/>
        <p:txBody>
          <a:bodyPr>
            <a:normAutofit fontScale="90000"/>
          </a:bodyPr>
          <a:lstStyle/>
          <a:p>
            <a:r>
              <a:rPr lang="en-US" dirty="0"/>
              <a:t>OBJECTIVE</a:t>
            </a:r>
            <a:br>
              <a:rPr lang="en-US" dirty="0"/>
            </a:br>
            <a:endParaRPr lang="en-US" dirty="0"/>
          </a:p>
        </p:txBody>
      </p:sp>
      <p:sp>
        <p:nvSpPr>
          <p:cNvPr id="3" name="Text Placeholder 2">
            <a:extLst>
              <a:ext uri="{FF2B5EF4-FFF2-40B4-BE49-F238E27FC236}">
                <a16:creationId xmlns:a16="http://schemas.microsoft.com/office/drawing/2014/main" id="{1DD2B68E-A60C-4CB0-BBA2-9E4FBACF9281}"/>
              </a:ext>
            </a:extLst>
          </p:cNvPr>
          <p:cNvSpPr>
            <a:spLocks noGrp="1"/>
          </p:cNvSpPr>
          <p:nvPr>
            <p:ph type="body" sz="quarter" idx="13"/>
          </p:nvPr>
        </p:nvSpPr>
        <p:spPr>
          <a:xfrm>
            <a:off x="857739" y="1600201"/>
            <a:ext cx="10572261" cy="3733799"/>
          </a:xfrm>
        </p:spPr>
        <p:txBody>
          <a:bodyPr/>
          <a:lstStyle/>
          <a:p>
            <a:pPr marL="0" marR="0" algn="just">
              <a:spcBef>
                <a:spcPts val="0"/>
              </a:spcBef>
              <a:spcAft>
                <a:spcPts val="0"/>
              </a:spcAft>
            </a:pPr>
            <a:r>
              <a:rPr lang="en-IN" sz="1800" dirty="0">
                <a:solidFill>
                  <a:srgbClr val="FF0000"/>
                </a:solidFill>
                <a:effectLst/>
                <a:latin typeface="Times New Roman" panose="02020603050405020304" pitchFamily="18" charset="0"/>
                <a:ea typeface="Times New Roman" panose="02020603050405020304" pitchFamily="18" charset="0"/>
              </a:rPr>
              <a:t>The objective of the action recognition systems is to classify each video into the class that represents the action that happens in the video.</a:t>
            </a:r>
          </a:p>
          <a:p>
            <a:pPr marL="0" marR="0" algn="just">
              <a:spcBef>
                <a:spcPts val="0"/>
              </a:spcBef>
              <a:spcAft>
                <a:spcPts val="0"/>
              </a:spcAft>
            </a:pPr>
            <a:endParaRPr lang="en-IN" dirty="0">
              <a:solidFill>
                <a:srgbClr val="FF0000"/>
              </a:solidFill>
              <a:latin typeface="Times New Roman" panose="02020603050405020304" pitchFamily="18" charset="0"/>
              <a:ea typeface="Times New Roman" panose="02020603050405020304" pitchFamily="18" charset="0"/>
            </a:endParaRPr>
          </a:p>
          <a:p>
            <a:pPr marL="0" marR="0" algn="just">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pPr marL="0" marR="0" algn="just">
              <a:spcBef>
                <a:spcPts val="0"/>
              </a:spcBef>
              <a:spcAft>
                <a:spcPts val="0"/>
              </a:spcAft>
            </a:pPr>
            <a:r>
              <a:rPr lang="en-IN" sz="1800" dirty="0">
                <a:effectLst/>
                <a:latin typeface="Times New Roman" panose="02020603050405020304" pitchFamily="18" charset="0"/>
                <a:ea typeface="Times New Roman" panose="02020603050405020304" pitchFamily="18" charset="0"/>
              </a:rPr>
              <a:t>In recent years, automatic human activity recognition and event detection have drawn much attention in the field of video analysis technology due to the growing demands from many applications, such as surveillance environments, entertainment environments and healthcare systems.</a:t>
            </a:r>
          </a:p>
          <a:p>
            <a:pPr marL="0" marR="0" algn="just">
              <a:spcBef>
                <a:spcPts val="0"/>
              </a:spcBef>
              <a:spcAft>
                <a:spcPts val="0"/>
              </a:spcAft>
            </a:pPr>
            <a:endParaRPr lang="en-IN" dirty="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endParaRPr lang="en-US" sz="1800" dirty="0">
              <a:effectLst/>
              <a:latin typeface="Times New Roman" panose="02020603050405020304" pitchFamily="18" charset="0"/>
              <a:ea typeface="Times New Roman" panose="02020603050405020304" pitchFamily="18" charset="0"/>
            </a:endParaRPr>
          </a:p>
          <a:p>
            <a:pPr marL="0" marR="0" algn="just">
              <a:spcBef>
                <a:spcPts val="0"/>
              </a:spcBef>
              <a:spcAft>
                <a:spcPts val="0"/>
              </a:spcAft>
            </a:pPr>
            <a:r>
              <a:rPr lang="en-IN" sz="1800" dirty="0">
                <a:effectLst/>
                <a:latin typeface="Times New Roman" panose="02020603050405020304" pitchFamily="18" charset="0"/>
                <a:ea typeface="Times New Roman" panose="02020603050405020304" pitchFamily="18" charset="0"/>
              </a:rPr>
              <a:t>Large amount of video in surveillance systems capable of processing video to automatically detect and recognize events. </a:t>
            </a:r>
            <a:r>
              <a:rPr lang="en-IN" sz="1800" dirty="0">
                <a:solidFill>
                  <a:srgbClr val="FF0000"/>
                </a:solidFill>
                <a:effectLst/>
                <a:latin typeface="Times New Roman" panose="02020603050405020304" pitchFamily="18" charset="0"/>
                <a:ea typeface="Times New Roman" panose="02020603050405020304" pitchFamily="18" charset="0"/>
              </a:rPr>
              <a:t>The main objective is the analysis of computer vision techniques and algorithms to predict automatic detection of specific events in video sequences</a:t>
            </a:r>
            <a:endParaRPr lang="en-US" sz="18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3910061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Text Placeholder 2"/>
          <p:cNvSpPr>
            <a:spLocks noGrp="1"/>
          </p:cNvSpPr>
          <p:nvPr>
            <p:ph type="body" sz="quarter" idx="13"/>
          </p:nvPr>
        </p:nvSpPr>
        <p:spPr>
          <a:xfrm>
            <a:off x="419100" y="1143000"/>
            <a:ext cx="11544300" cy="5486400"/>
          </a:xfrm>
        </p:spPr>
        <p:txBody>
          <a:bodyPr>
            <a:normAutofit/>
          </a:bodyPr>
          <a:lstStyle/>
          <a:p>
            <a:pPr marL="0" indent="0" defTabSz="457200" fontAlgn="base">
              <a:buClr>
                <a:schemeClr val="accent1"/>
              </a:buClr>
              <a:buNone/>
            </a:pPr>
            <a:endParaRPr lang="en-IN" sz="2000" dirty="0">
              <a:solidFill>
                <a:schemeClr val="tx1">
                  <a:lumMod val="75000"/>
                  <a:lumOff val="25000"/>
                </a:schemeClr>
              </a:solidFill>
              <a:latin typeface="+mn-lt"/>
            </a:endParaRPr>
          </a:p>
          <a:p>
            <a:pPr defTabSz="457200" fontAlgn="base">
              <a:buClr>
                <a:schemeClr val="accent1"/>
              </a:buClr>
            </a:pPr>
            <a:endParaRPr lang="en-IN" sz="2600" dirty="0">
              <a:solidFill>
                <a:schemeClr val="tx1">
                  <a:lumMod val="75000"/>
                  <a:lumOff val="25000"/>
                </a:schemeClr>
              </a:solidFill>
              <a:latin typeface="+mn-lt"/>
            </a:endParaRPr>
          </a:p>
          <a:p>
            <a:pPr defTabSz="457200" fontAlgn="base">
              <a:buClr>
                <a:schemeClr val="accent1"/>
              </a:buClr>
            </a:pPr>
            <a:endParaRPr lang="en-US" sz="2600" dirty="0">
              <a:solidFill>
                <a:schemeClr val="tx1">
                  <a:lumMod val="75000"/>
                  <a:lumOff val="25000"/>
                </a:schemeClr>
              </a:solidFill>
              <a:latin typeface="+mn-lt"/>
            </a:endParaRPr>
          </a:p>
        </p:txBody>
      </p:sp>
      <p:sp>
        <p:nvSpPr>
          <p:cNvPr id="5" name="TextBox 4">
            <a:extLst>
              <a:ext uri="{FF2B5EF4-FFF2-40B4-BE49-F238E27FC236}">
                <a16:creationId xmlns:a16="http://schemas.microsoft.com/office/drawing/2014/main" id="{0AF99E96-BC3F-41A4-BD30-5A75F6669A03}"/>
              </a:ext>
            </a:extLst>
          </p:cNvPr>
          <p:cNvSpPr txBox="1"/>
          <p:nvPr/>
        </p:nvSpPr>
        <p:spPr>
          <a:xfrm>
            <a:off x="533400" y="1524000"/>
            <a:ext cx="11201400" cy="3970318"/>
          </a:xfrm>
          <a:prstGeom prst="rect">
            <a:avLst/>
          </a:prstGeom>
          <a:noFill/>
        </p:spPr>
        <p:txBody>
          <a:bodyPr wrap="square">
            <a:spAutoFit/>
          </a:bodyPr>
          <a:lstStyle/>
          <a:p>
            <a:pPr algn="just">
              <a:buFont typeface="Wingdings" panose="05000000000000000000" pitchFamily="2" charset="2"/>
              <a:buChar char="v"/>
            </a:pPr>
            <a:r>
              <a:rPr lang="en-US" sz="1800" b="0" i="0" u="none" strike="noStrike" baseline="0" dirty="0">
                <a:latin typeface="TimesNewRomanPSMT"/>
              </a:rPr>
              <a:t>Computer Vision systems deal with high variety and volume of data, specifically images or videos. As a result, these systems need intricate techniques to make sense of the data and then make data driven decisions.</a:t>
            </a:r>
          </a:p>
          <a:p>
            <a:pPr marL="0" indent="0" algn="just">
              <a:buNone/>
            </a:pPr>
            <a:endParaRPr lang="en-US" sz="1800" b="0" i="0" u="none" strike="noStrike" baseline="0" dirty="0">
              <a:latin typeface="TimesNewRomanPSMT"/>
            </a:endParaRPr>
          </a:p>
          <a:p>
            <a:pPr algn="just">
              <a:buFont typeface="Wingdings" panose="05000000000000000000" pitchFamily="2" charset="2"/>
              <a:buChar char="v"/>
            </a:pPr>
            <a:r>
              <a:rPr lang="en-US" sz="1800" b="0" i="0" u="none" strike="noStrike" baseline="0" dirty="0">
                <a:latin typeface="TimesNewRomanPSMT"/>
              </a:rPr>
              <a:t>The aim of this project is to create a model that can detect the basic events like swimming, jogging, soccer penally, basketball and boxing etc.</a:t>
            </a:r>
          </a:p>
          <a:p>
            <a:pPr marL="0" indent="0" algn="just">
              <a:buNone/>
            </a:pPr>
            <a:endParaRPr lang="en-US" sz="1800" b="0" i="0" u="none" strike="noStrike" baseline="0" dirty="0">
              <a:latin typeface="TimesNewRomanPSMT"/>
            </a:endParaRPr>
          </a:p>
          <a:p>
            <a:pPr algn="just">
              <a:buFont typeface="Wingdings" panose="05000000000000000000" pitchFamily="2" charset="2"/>
              <a:buChar char="v"/>
            </a:pPr>
            <a:r>
              <a:rPr lang="en-US" sz="1800" b="0" i="0" u="none" strike="noStrike" baseline="0" dirty="0">
                <a:latin typeface="TimesNewRomanPSMT"/>
              </a:rPr>
              <a:t>Given a video, is it possible to recognize the action being performed in that video by an automatic system? An action recognition system is built on basic steps: first, the input video or sequence of frames; second, the extraction of low-level features from the frames; and finally, mid-level pose/gesture or action descriptions from low-level features.</a:t>
            </a:r>
          </a:p>
          <a:p>
            <a:pPr marL="0" indent="0" algn="just">
              <a:buNone/>
            </a:pPr>
            <a:endParaRPr lang="en-US" sz="1800" b="0" i="0" u="none" strike="noStrike" baseline="0" dirty="0">
              <a:latin typeface="TimesNewRomanPSMT"/>
            </a:endParaRPr>
          </a:p>
          <a:p>
            <a:pPr algn="just">
              <a:buFont typeface="Wingdings" panose="05000000000000000000" pitchFamily="2" charset="2"/>
              <a:buChar char="v"/>
            </a:pPr>
            <a:r>
              <a:rPr lang="en-US" sz="1800" b="0" i="0" u="none" strike="noStrike" baseline="0" dirty="0">
                <a:latin typeface="TimesNewRomanPSMT"/>
              </a:rPr>
              <a:t>The model will be given a set of videos where in each video, a group of persons will be performing an action. The label of a video will be the action that is being performed in that video. The model will have to learn this relationship, and then it should be able to predict the label of an input (video) that it has never seen. Technically, the model would have to learn to differentiate between various events</a:t>
            </a:r>
            <a:endParaRPr lang="en-IN" sz="2600" dirty="0">
              <a:solidFill>
                <a:schemeClr val="tx1">
                  <a:lumMod val="75000"/>
                  <a:lumOff val="25000"/>
                </a:schemeClr>
              </a:solidFill>
              <a:latin typeface="+mn-lt"/>
            </a:endParaRPr>
          </a:p>
        </p:txBody>
      </p:sp>
    </p:spTree>
    <p:extLst>
      <p:ext uri="{BB962C8B-B14F-4D97-AF65-F5344CB8AC3E}">
        <p14:creationId xmlns:p14="http://schemas.microsoft.com/office/powerpoint/2010/main" val="2324499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9D3D4-B50A-4DA5-BFD7-0F90CCE68F77}"/>
              </a:ext>
            </a:extLst>
          </p:cNvPr>
          <p:cNvSpPr>
            <a:spLocks noGrp="1"/>
          </p:cNvSpPr>
          <p:nvPr>
            <p:ph type="title"/>
          </p:nvPr>
        </p:nvSpPr>
        <p:spPr/>
        <p:txBody>
          <a:bodyPr/>
          <a:lstStyle/>
          <a:p>
            <a:r>
              <a:rPr lang="en-US" dirty="0"/>
              <a:t>Business Benefit and Applications</a:t>
            </a:r>
          </a:p>
        </p:txBody>
      </p:sp>
      <p:graphicFrame>
        <p:nvGraphicFramePr>
          <p:cNvPr id="4" name="Diagram 3">
            <a:extLst>
              <a:ext uri="{FF2B5EF4-FFF2-40B4-BE49-F238E27FC236}">
                <a16:creationId xmlns:a16="http://schemas.microsoft.com/office/drawing/2014/main" id="{AADC712D-94D9-4DAB-95DE-942311A18E98}"/>
              </a:ext>
            </a:extLst>
          </p:cNvPr>
          <p:cNvGraphicFramePr/>
          <p:nvPr>
            <p:extLst>
              <p:ext uri="{D42A27DB-BD31-4B8C-83A1-F6EECF244321}">
                <p14:modId xmlns:p14="http://schemas.microsoft.com/office/powerpoint/2010/main" val="2874480424"/>
              </p:ext>
            </p:extLst>
          </p:nvPr>
        </p:nvGraphicFramePr>
        <p:xfrm>
          <a:off x="857739" y="1600201"/>
          <a:ext cx="10160000" cy="27289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02333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Benefits and applications cont..</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304800" y="1143000"/>
            <a:ext cx="11108618" cy="2362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spcBef>
                <a:spcPts val="0"/>
              </a:spcBef>
              <a:buFont typeface="Wingdings 3" charset="2"/>
              <a:buNone/>
            </a:pPr>
            <a:endParaRPr lang="en-IN" sz="2400" b="1" dirty="0">
              <a:cs typeface="Garamond"/>
            </a:endParaRPr>
          </a:p>
        </p:txBody>
      </p:sp>
      <p:sp>
        <p:nvSpPr>
          <p:cNvPr id="5" name="TextBox 4"/>
          <p:cNvSpPr txBox="1"/>
          <p:nvPr/>
        </p:nvSpPr>
        <p:spPr>
          <a:xfrm>
            <a:off x="76200" y="1295401"/>
            <a:ext cx="11887200" cy="6740307"/>
          </a:xfrm>
          <a:prstGeom prst="rect">
            <a:avLst/>
          </a:prstGeom>
          <a:noFill/>
        </p:spPr>
        <p:txBody>
          <a:bodyPr wrap="square" rtlCol="0">
            <a:spAutoFit/>
          </a:bodyPr>
          <a:lstStyle/>
          <a:p>
            <a:pPr algn="just">
              <a:buFont typeface="+mj-lt"/>
              <a:buAutoNum type="arabicPeriod"/>
            </a:pPr>
            <a:r>
              <a:rPr lang="en-US" b="1" i="0" dirty="0">
                <a:solidFill>
                  <a:srgbClr val="34393F"/>
                </a:solidFill>
                <a:effectLst/>
                <a:latin typeface="Times New Roman" panose="02020603050405020304" pitchFamily="18" charset="0"/>
                <a:cs typeface="Times New Roman" panose="02020603050405020304" pitchFamily="18" charset="0"/>
              </a:rPr>
              <a:t>E-commerce</a:t>
            </a:r>
            <a:endParaRPr lang="en-US" b="0" i="0" dirty="0">
              <a:solidFill>
                <a:srgbClr val="34393F"/>
              </a:solidFill>
              <a:effectLst/>
              <a:latin typeface="Times New Roman" panose="02020603050405020304" pitchFamily="18" charset="0"/>
              <a:cs typeface="Times New Roman" panose="02020603050405020304" pitchFamily="18" charset="0"/>
            </a:endParaRPr>
          </a:p>
          <a:p>
            <a:pPr algn="just"/>
            <a:r>
              <a:rPr lang="en-US" b="0" i="0" dirty="0">
                <a:solidFill>
                  <a:srgbClr val="34393F"/>
                </a:solidFill>
                <a:effectLst/>
                <a:latin typeface="Times New Roman" panose="02020603050405020304" pitchFamily="18" charset="0"/>
                <a:cs typeface="Times New Roman" panose="02020603050405020304" pitchFamily="18" charset="0"/>
              </a:rPr>
              <a:t>Searching and advertising is one of the mostly used use case of image recognition in E-commerce industry. Image recognition powered by deep learning can provide us advance capabilities like personalized searches, customer analytics, social media and conversation commerce, etc. With the date they got from image recognition, businesses can find insights for campaigns and marketing strategies. It is also capable to find user’s sentiments and expressions. This data will help marketers getting more return on their investments.</a:t>
            </a:r>
          </a:p>
          <a:p>
            <a:pPr algn="just"/>
            <a:endParaRPr lang="en-US" b="0" i="0" dirty="0">
              <a:solidFill>
                <a:srgbClr val="34393F"/>
              </a:solidFill>
              <a:effectLst/>
              <a:latin typeface="Times New Roman" panose="02020603050405020304" pitchFamily="18" charset="0"/>
              <a:cs typeface="Times New Roman" panose="02020603050405020304" pitchFamily="18" charset="0"/>
            </a:endParaRPr>
          </a:p>
          <a:p>
            <a:pPr algn="just"/>
            <a:r>
              <a:rPr lang="en-US" b="1" i="0" dirty="0">
                <a:solidFill>
                  <a:srgbClr val="34393F"/>
                </a:solidFill>
                <a:effectLst/>
                <a:latin typeface="Times New Roman" panose="02020603050405020304" pitchFamily="18" charset="0"/>
                <a:cs typeface="Times New Roman" panose="02020603050405020304" pitchFamily="18" charset="0"/>
              </a:rPr>
              <a:t>2. Social Media</a:t>
            </a:r>
            <a:endParaRPr lang="en-US" b="0" i="0" dirty="0">
              <a:solidFill>
                <a:srgbClr val="34393F"/>
              </a:solidFill>
              <a:effectLst/>
              <a:latin typeface="Times New Roman" panose="02020603050405020304" pitchFamily="18" charset="0"/>
              <a:cs typeface="Times New Roman" panose="02020603050405020304" pitchFamily="18" charset="0"/>
            </a:endParaRPr>
          </a:p>
          <a:p>
            <a:pPr algn="just"/>
            <a:r>
              <a:rPr lang="en-US" b="0" i="0" dirty="0">
                <a:solidFill>
                  <a:srgbClr val="34393F"/>
                </a:solidFill>
                <a:effectLst/>
                <a:latin typeface="Times New Roman" panose="02020603050405020304" pitchFamily="18" charset="0"/>
                <a:cs typeface="Times New Roman" panose="02020603050405020304" pitchFamily="18" charset="0"/>
              </a:rPr>
              <a:t>Social media is also getting enormous benefits from image recognition. Facebook is one of the best examples of it. Facebook’s image recognition can recognize your family members and friends, identify their names and will give you suggestion to tag them while you upload picture with them. Many other social media platforms like LinkedIn &amp; Twitter also use image recognition and object recognition features. Image recognition in social media make searches easy and effective.</a:t>
            </a:r>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p:txBody>
      </p:sp>
    </p:spTree>
    <p:extLst>
      <p:ext uri="{BB962C8B-B14F-4D97-AF65-F5344CB8AC3E}">
        <p14:creationId xmlns:p14="http://schemas.microsoft.com/office/powerpoint/2010/main" val="320693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0E55A-4F7F-4205-A990-F3B665F35CE8}"/>
              </a:ext>
            </a:extLst>
          </p:cNvPr>
          <p:cNvSpPr>
            <a:spLocks noGrp="1"/>
          </p:cNvSpPr>
          <p:nvPr>
            <p:ph type="title"/>
          </p:nvPr>
        </p:nvSpPr>
        <p:spPr/>
        <p:txBody>
          <a:bodyPr/>
          <a:lstStyle/>
          <a:p>
            <a:r>
              <a:rPr lang="en-US" dirty="0"/>
              <a:t>Business Benefits-cont..</a:t>
            </a:r>
          </a:p>
        </p:txBody>
      </p:sp>
      <p:sp>
        <p:nvSpPr>
          <p:cNvPr id="8" name="Text Placeholder 5">
            <a:extLst>
              <a:ext uri="{FF2B5EF4-FFF2-40B4-BE49-F238E27FC236}">
                <a16:creationId xmlns:a16="http://schemas.microsoft.com/office/drawing/2014/main" id="{F231EFC5-36E9-4FD0-B958-926B7D27096B}"/>
              </a:ext>
            </a:extLst>
          </p:cNvPr>
          <p:cNvSpPr>
            <a:spLocks noGrp="1"/>
          </p:cNvSpPr>
          <p:nvPr>
            <p:ph type="body" sz="quarter" idx="13"/>
          </p:nvPr>
        </p:nvSpPr>
        <p:spPr>
          <a:xfrm flipH="1">
            <a:off x="76200" y="1600200"/>
            <a:ext cx="12039600" cy="4876800"/>
          </a:xfrm>
        </p:spPr>
        <p:txBody>
          <a:bodyPr>
            <a:normAutofit fontScale="92500" lnSpcReduction="10000"/>
          </a:bodyPr>
          <a:lstStyle/>
          <a:p>
            <a:pPr marL="0" indent="0" algn="just">
              <a:buNone/>
            </a:pPr>
            <a:r>
              <a:rPr lang="en-US" sz="1900" b="1" dirty="0">
                <a:solidFill>
                  <a:srgbClr val="34393F"/>
                </a:solidFill>
                <a:latin typeface="Times New Roman" panose="02020603050405020304" pitchFamily="18" charset="0"/>
                <a:cs typeface="Times New Roman" panose="02020603050405020304" pitchFamily="18" charset="0"/>
              </a:rPr>
              <a:t>3. Surveillance and Security</a:t>
            </a:r>
          </a:p>
          <a:p>
            <a:pPr marL="0" indent="0" algn="just">
              <a:buNone/>
            </a:pPr>
            <a:r>
              <a:rPr lang="en-US" sz="1900" dirty="0">
                <a:solidFill>
                  <a:srgbClr val="34393F"/>
                </a:solidFill>
                <a:latin typeface="Times New Roman" panose="02020603050405020304" pitchFamily="18" charset="0"/>
                <a:cs typeface="Times New Roman" panose="02020603050405020304" pitchFamily="18" charset="0"/>
              </a:rPr>
              <a:t>In surveillance and security industry, image recognition has many applications. Many big companies and security department use facial recognition to ensure security and identify crime. This process includes scanning of almost million images and adding them into deep neural networks. Then the system analyzes the images and compare them to suspects. In many cases it has proven to be very successful &amp; effective and helped solving crimes.</a:t>
            </a:r>
          </a:p>
          <a:p>
            <a:pPr marL="0" indent="0" algn="just">
              <a:buNone/>
            </a:pPr>
            <a:r>
              <a:rPr lang="en-US" sz="1900" b="1" dirty="0">
                <a:solidFill>
                  <a:srgbClr val="34393F"/>
                </a:solidFill>
                <a:latin typeface="Times New Roman" panose="02020603050405020304" pitchFamily="18" charset="0"/>
                <a:cs typeface="Times New Roman" panose="02020603050405020304" pitchFamily="18" charset="0"/>
              </a:rPr>
              <a:t>4. Healthcare monitoring applications</a:t>
            </a:r>
          </a:p>
          <a:p>
            <a:pPr marL="0" indent="0" algn="just">
              <a:buNone/>
            </a:pPr>
            <a:r>
              <a:rPr lang="en-US" sz="1900" dirty="0">
                <a:solidFill>
                  <a:srgbClr val="34393F"/>
                </a:solidFill>
                <a:latin typeface="Times New Roman" panose="02020603050405020304" pitchFamily="18" charset="0"/>
                <a:cs typeface="Times New Roman" panose="02020603050405020304" pitchFamily="18" charset="0"/>
              </a:rPr>
              <a:t>Basically, healthcare monitoring systems are designed based on the combination of one or more AR components such as fall detection, human tracking, security alarm and cognitive assistance components. Most of the healthcare systems use body-worn and contextual sensors that are placed on patients’ bodies and in their environment. Once help is needed, the system notifies the relevant parties (i.e. medical personnel) about the situation to assist the patient quickly. The E-safe fall detection and notification system</a:t>
            </a:r>
            <a:r>
              <a:rPr lang="en-US" sz="1900" dirty="0">
                <a:solidFill>
                  <a:srgbClr val="34393F"/>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27</a:t>
            </a:r>
            <a:r>
              <a:rPr lang="en-US" sz="1900" dirty="0">
                <a:solidFill>
                  <a:srgbClr val="34393F"/>
                </a:solidFill>
                <a:latin typeface="Times New Roman" panose="02020603050405020304" pitchFamily="18" charset="0"/>
                <a:cs typeface="Times New Roman" panose="02020603050405020304" pitchFamily="18" charset="0"/>
              </a:rPr>
              <a:t> has used the </a:t>
            </a:r>
            <a:r>
              <a:rPr lang="en-US" sz="1900" dirty="0" err="1">
                <a:solidFill>
                  <a:srgbClr val="34393F"/>
                </a:solidFill>
                <a:latin typeface="Times New Roman" panose="02020603050405020304" pitchFamily="18" charset="0"/>
                <a:cs typeface="Times New Roman" panose="02020603050405020304" pitchFamily="18" charset="0"/>
              </a:rPr>
              <a:t>zigbee</a:t>
            </a:r>
            <a:r>
              <a:rPr lang="en-US" sz="1900" dirty="0">
                <a:solidFill>
                  <a:srgbClr val="34393F"/>
                </a:solidFill>
                <a:latin typeface="Times New Roman" panose="02020603050405020304" pitchFamily="18" charset="0"/>
                <a:cs typeface="Times New Roman" panose="02020603050405020304" pitchFamily="18" charset="0"/>
              </a:rPr>
              <a:t>-based wearable sensor system to automatically detect fall situations and notify the in-house correspondents via </a:t>
            </a:r>
            <a:r>
              <a:rPr lang="en-US" sz="1900" dirty="0" err="1">
                <a:solidFill>
                  <a:srgbClr val="34393F"/>
                </a:solidFill>
                <a:latin typeface="Times New Roman" panose="02020603050405020304" pitchFamily="18" charset="0"/>
                <a:cs typeface="Times New Roman" panose="02020603050405020304" pitchFamily="18" charset="0"/>
              </a:rPr>
              <a:t>zigbee</a:t>
            </a:r>
            <a:r>
              <a:rPr lang="en-US" sz="1900" dirty="0">
                <a:solidFill>
                  <a:srgbClr val="34393F"/>
                </a:solidFill>
                <a:latin typeface="Times New Roman" panose="02020603050405020304" pitchFamily="18" charset="0"/>
                <a:cs typeface="Times New Roman" panose="02020603050405020304" pitchFamily="18" charset="0"/>
              </a:rPr>
              <a:t> technology.</a:t>
            </a:r>
          </a:p>
          <a:p>
            <a:pPr marL="0" indent="0" algn="just">
              <a:buNone/>
            </a:pPr>
            <a:r>
              <a:rPr lang="en-US" sz="1900" b="1" dirty="0">
                <a:solidFill>
                  <a:srgbClr val="34393F"/>
                </a:solidFill>
                <a:latin typeface="Times New Roman" panose="02020603050405020304" pitchFamily="18" charset="0"/>
                <a:cs typeface="Times New Roman" panose="02020603050405020304" pitchFamily="18" charset="0"/>
              </a:rPr>
              <a:t>5. Gaming</a:t>
            </a:r>
          </a:p>
          <a:p>
            <a:pPr marL="0" indent="0" algn="just">
              <a:buNone/>
            </a:pPr>
            <a:r>
              <a:rPr lang="en-US" sz="1900" dirty="0">
                <a:solidFill>
                  <a:srgbClr val="34393F"/>
                </a:solidFill>
                <a:latin typeface="Times New Roman" panose="02020603050405020304" pitchFamily="18" charset="0"/>
                <a:cs typeface="Times New Roman" panose="02020603050405020304" pitchFamily="18" charset="0"/>
              </a:rPr>
              <a:t>Other than these industries, there are many sectors which are taking leverages of Image recognition and computer vision. Image recognition has several powerful applications that create a great deal. What do you think about this technology and what are the use case which you would like to cover with image recognition?  Tell us your viewpoint and let us help you out with your requirements. From identifying requirements to delivering best machine learning model, </a:t>
            </a:r>
            <a:r>
              <a:rPr lang="en-US" sz="1900" dirty="0" err="1">
                <a:solidFill>
                  <a:srgbClr val="34393F"/>
                </a:solidFill>
                <a:latin typeface="Times New Roman" panose="02020603050405020304" pitchFamily="18" charset="0"/>
                <a:cs typeface="Times New Roman" panose="02020603050405020304" pitchFamily="18" charset="0"/>
              </a:rPr>
              <a:t>Kevit</a:t>
            </a:r>
            <a:r>
              <a:rPr lang="en-US" sz="1900" dirty="0">
                <a:solidFill>
                  <a:srgbClr val="34393F"/>
                </a:solidFill>
                <a:latin typeface="Times New Roman" panose="02020603050405020304" pitchFamily="18" charset="0"/>
                <a:cs typeface="Times New Roman" panose="02020603050405020304" pitchFamily="18" charset="0"/>
              </a:rPr>
              <a:t> can bring you all the benefits that come with these technologies within your business.</a:t>
            </a:r>
          </a:p>
          <a:p>
            <a:endParaRPr lang="en-US" dirty="0"/>
          </a:p>
        </p:txBody>
      </p:sp>
    </p:spTree>
    <p:extLst>
      <p:ext uri="{BB962C8B-B14F-4D97-AF65-F5344CB8AC3E}">
        <p14:creationId xmlns:p14="http://schemas.microsoft.com/office/powerpoint/2010/main" val="777791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Detailed Plan of work</a:t>
            </a:r>
          </a:p>
        </p:txBody>
      </p:sp>
      <p:sp>
        <p:nvSpPr>
          <p:cNvPr id="26" name="Rectangle 25"/>
          <p:cNvSpPr/>
          <p:nvPr/>
        </p:nvSpPr>
        <p:spPr>
          <a:xfrm>
            <a:off x="1066352" y="2566076"/>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8" name="Rectangle 27"/>
          <p:cNvSpPr/>
          <p:nvPr/>
        </p:nvSpPr>
        <p:spPr>
          <a:xfrm>
            <a:off x="4076741"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1" name="TextBox 30"/>
          <p:cNvSpPr txBox="1"/>
          <p:nvPr/>
        </p:nvSpPr>
        <p:spPr>
          <a:xfrm>
            <a:off x="686683" y="1018401"/>
            <a:ext cx="805056" cy="276999"/>
          </a:xfrm>
          <a:prstGeom prst="rect">
            <a:avLst/>
          </a:prstGeom>
          <a:solidFill>
            <a:schemeClr val="accent1"/>
          </a:solidFill>
          <a:ln>
            <a:solidFill>
              <a:schemeClr val="tx1"/>
            </a:solidFill>
          </a:ln>
        </p:spPr>
        <p:txBody>
          <a:bodyPr wrap="square" rtlCol="0">
            <a:spAutoFit/>
          </a:bodyPr>
          <a:lstStyle/>
          <a:p>
            <a:r>
              <a:rPr lang="en-US" sz="1200" dirty="0"/>
              <a:t>Week 01</a:t>
            </a:r>
          </a:p>
        </p:txBody>
      </p:sp>
      <p:sp>
        <p:nvSpPr>
          <p:cNvPr id="32" name="TextBox 31"/>
          <p:cNvSpPr txBox="1"/>
          <p:nvPr/>
        </p:nvSpPr>
        <p:spPr>
          <a:xfrm>
            <a:off x="3657600" y="1143000"/>
            <a:ext cx="851220" cy="276999"/>
          </a:xfrm>
          <a:prstGeom prst="rect">
            <a:avLst/>
          </a:prstGeom>
          <a:solidFill>
            <a:schemeClr val="accent1"/>
          </a:solidFill>
          <a:ln>
            <a:solidFill>
              <a:schemeClr val="tx1"/>
            </a:solidFill>
          </a:ln>
        </p:spPr>
        <p:txBody>
          <a:bodyPr wrap="square" rtlCol="0">
            <a:spAutoFit/>
          </a:bodyPr>
          <a:lstStyle/>
          <a:p>
            <a:r>
              <a:rPr lang="en-US" sz="1200" dirty="0"/>
              <a:t>Week 03</a:t>
            </a:r>
          </a:p>
        </p:txBody>
      </p:sp>
      <p:sp>
        <p:nvSpPr>
          <p:cNvPr id="35" name="Rectangle 34"/>
          <p:cNvSpPr/>
          <p:nvPr/>
        </p:nvSpPr>
        <p:spPr>
          <a:xfrm flipH="1">
            <a:off x="2163633" y="3323384"/>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6" name="TextBox 35"/>
          <p:cNvSpPr txBox="1"/>
          <p:nvPr/>
        </p:nvSpPr>
        <p:spPr>
          <a:xfrm>
            <a:off x="1791306" y="4980801"/>
            <a:ext cx="788887" cy="276999"/>
          </a:xfrm>
          <a:prstGeom prst="rect">
            <a:avLst/>
          </a:prstGeom>
          <a:solidFill>
            <a:schemeClr val="accent1"/>
          </a:solidFill>
          <a:ln>
            <a:solidFill>
              <a:schemeClr val="tx1"/>
            </a:solidFill>
          </a:ln>
        </p:spPr>
        <p:txBody>
          <a:bodyPr wrap="square" rtlCol="0">
            <a:spAutoFit/>
          </a:bodyPr>
          <a:lstStyle/>
          <a:p>
            <a:r>
              <a:rPr lang="en-US" sz="1200" dirty="0"/>
              <a:t>Week 02</a:t>
            </a:r>
          </a:p>
        </p:txBody>
      </p:sp>
      <p:sp>
        <p:nvSpPr>
          <p:cNvPr id="7" name="Rectangle 6"/>
          <p:cNvSpPr/>
          <p:nvPr/>
        </p:nvSpPr>
        <p:spPr>
          <a:xfrm>
            <a:off x="0" y="3293714"/>
            <a:ext cx="12192000" cy="59085"/>
          </a:xfrm>
          <a:prstGeom prst="rect">
            <a:avLst/>
          </a:prstGeom>
          <a:solidFill>
            <a:schemeClr val="bg1">
              <a:lumMod val="7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p:nvPr/>
        </p:nvSpPr>
        <p:spPr>
          <a:xfrm flipH="1">
            <a:off x="55502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8" name="TextBox 37"/>
          <p:cNvSpPr txBox="1"/>
          <p:nvPr/>
        </p:nvSpPr>
        <p:spPr>
          <a:xfrm>
            <a:off x="5181600" y="5361801"/>
            <a:ext cx="830032" cy="276999"/>
          </a:xfrm>
          <a:prstGeom prst="rect">
            <a:avLst/>
          </a:prstGeom>
          <a:solidFill>
            <a:schemeClr val="accent1"/>
          </a:solidFill>
          <a:ln>
            <a:solidFill>
              <a:schemeClr val="tx1"/>
            </a:solidFill>
          </a:ln>
        </p:spPr>
        <p:txBody>
          <a:bodyPr wrap="square" rtlCol="0">
            <a:spAutoFit/>
          </a:bodyPr>
          <a:lstStyle/>
          <a:p>
            <a:r>
              <a:rPr lang="en-US" sz="1200" dirty="0"/>
              <a:t>Week 04</a:t>
            </a:r>
          </a:p>
        </p:txBody>
      </p:sp>
      <p:graphicFrame>
        <p:nvGraphicFramePr>
          <p:cNvPr id="3" name="Table 2">
            <a:extLst>
              <a:ext uri="{FF2B5EF4-FFF2-40B4-BE49-F238E27FC236}">
                <a16:creationId xmlns:a16="http://schemas.microsoft.com/office/drawing/2014/main" id="{5DD24922-C582-44CD-A02F-2B244F08FC76}"/>
              </a:ext>
            </a:extLst>
          </p:cNvPr>
          <p:cNvGraphicFramePr>
            <a:graphicFrameLocks noGrp="1"/>
          </p:cNvGraphicFramePr>
          <p:nvPr>
            <p:extLst>
              <p:ext uri="{D42A27DB-BD31-4B8C-83A1-F6EECF244321}">
                <p14:modId xmlns:p14="http://schemas.microsoft.com/office/powerpoint/2010/main" val="518052672"/>
              </p:ext>
            </p:extLst>
          </p:nvPr>
        </p:nvGraphicFramePr>
        <p:xfrm>
          <a:off x="69066" y="1401238"/>
          <a:ext cx="2482513" cy="1381065"/>
        </p:xfrm>
        <a:graphic>
          <a:graphicData uri="http://schemas.openxmlformats.org/drawingml/2006/table">
            <a:tbl>
              <a:tblPr/>
              <a:tblGrid>
                <a:gridCol w="2482513">
                  <a:extLst>
                    <a:ext uri="{9D8B030D-6E8A-4147-A177-3AD203B41FA5}">
                      <a16:colId xmlns:a16="http://schemas.microsoft.com/office/drawing/2014/main" val="3067156436"/>
                    </a:ext>
                  </a:extLst>
                </a:gridCol>
              </a:tblGrid>
              <a:tr h="196005">
                <a:tc>
                  <a:txBody>
                    <a:bodyPr/>
                    <a:lstStyle/>
                    <a:p>
                      <a:pPr algn="l" fontAlgn="t"/>
                      <a:r>
                        <a:rPr lang="en-US" sz="1100" b="0" i="0" u="none" strike="noStrike" dirty="0">
                          <a:solidFill>
                            <a:srgbClr val="000000"/>
                          </a:solidFill>
                          <a:effectLst/>
                          <a:latin typeface="Calibri" panose="020F0502020204030204" pitchFamily="34" charset="0"/>
                        </a:rPr>
                        <a:t>Introduction</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232759469"/>
                  </a:ext>
                </a:extLst>
              </a:tr>
              <a:tr h="225202">
                <a:tc>
                  <a:txBody>
                    <a:bodyPr/>
                    <a:lstStyle/>
                    <a:p>
                      <a:pPr algn="l" fontAlgn="t"/>
                      <a:r>
                        <a:rPr lang="en-US" sz="1100" b="0" i="0" u="none" strike="noStrike" dirty="0">
                          <a:solidFill>
                            <a:srgbClr val="000000"/>
                          </a:solidFill>
                          <a:effectLst/>
                          <a:latin typeface="Calibri" panose="020F0502020204030204" pitchFamily="34" charset="0"/>
                        </a:rPr>
                        <a:t>Understanding the problem statement</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16138534"/>
                  </a:ext>
                </a:extLst>
              </a:tr>
              <a:tr h="209182">
                <a:tc>
                  <a:txBody>
                    <a:bodyPr/>
                    <a:lstStyle/>
                    <a:p>
                      <a:pPr algn="l" fontAlgn="t"/>
                      <a:r>
                        <a:rPr lang="en-US" sz="1100" b="0" i="0" u="none" strike="noStrike" dirty="0">
                          <a:solidFill>
                            <a:srgbClr val="000000"/>
                          </a:solidFill>
                          <a:effectLst/>
                          <a:latin typeface="Calibri" panose="020F0502020204030204" pitchFamily="34" charset="0"/>
                        </a:rPr>
                        <a:t>Understanding the business benefits</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329670368"/>
                  </a:ext>
                </a:extLst>
              </a:tr>
              <a:tr h="187669">
                <a:tc>
                  <a:txBody>
                    <a:bodyPr/>
                    <a:lstStyle/>
                    <a:p>
                      <a:pPr algn="l" fontAlgn="t"/>
                      <a:r>
                        <a:rPr lang="en-US" sz="1100" b="0" i="0" u="none" strike="noStrike" dirty="0">
                          <a:solidFill>
                            <a:srgbClr val="000000"/>
                          </a:solidFill>
                          <a:effectLst/>
                          <a:latin typeface="Calibri" panose="020F0502020204030204" pitchFamily="34" charset="0"/>
                        </a:rPr>
                        <a:t>Environment Setup</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067322744"/>
                  </a:ext>
                </a:extLst>
              </a:tr>
              <a:tr h="187669">
                <a:tc>
                  <a:txBody>
                    <a:bodyPr/>
                    <a:lstStyle/>
                    <a:p>
                      <a:pPr algn="l" fontAlgn="b"/>
                      <a:r>
                        <a:rPr lang="en-US" sz="1100" b="0" i="0" u="none" strike="noStrike" dirty="0">
                          <a:solidFill>
                            <a:srgbClr val="000000"/>
                          </a:solidFill>
                          <a:effectLst/>
                          <a:latin typeface="Calibri" panose="020F0502020204030204" pitchFamily="34" charset="0"/>
                        </a:rPr>
                        <a:t>Planning the tasks</a:t>
                      </a:r>
                    </a:p>
                  </a:txBody>
                  <a:tcPr marL="8659" marR="8659"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3752014061"/>
                  </a:ext>
                </a:extLst>
              </a:tr>
              <a:tr h="187669">
                <a:tc>
                  <a:txBody>
                    <a:bodyPr/>
                    <a:lstStyle/>
                    <a:p>
                      <a:pPr algn="l" fontAlgn="t"/>
                      <a:r>
                        <a:rPr lang="en-US" sz="1100" b="0" i="0" u="none" strike="noStrike" dirty="0">
                          <a:solidFill>
                            <a:srgbClr val="000000"/>
                          </a:solidFill>
                          <a:effectLst/>
                          <a:latin typeface="Calibri" panose="020F0502020204030204" pitchFamily="34" charset="0"/>
                        </a:rPr>
                        <a:t>Discussion with team members</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927709472"/>
                  </a:ext>
                </a:extLst>
              </a:tr>
              <a:tr h="187669">
                <a:tc>
                  <a:txBody>
                    <a:bodyPr/>
                    <a:lstStyle/>
                    <a:p>
                      <a:pPr algn="l" fontAlgn="t"/>
                      <a:r>
                        <a:rPr lang="en-US" sz="1100" b="0" i="0" u="none" strike="noStrike" dirty="0">
                          <a:solidFill>
                            <a:srgbClr val="000000"/>
                          </a:solidFill>
                          <a:effectLst/>
                          <a:latin typeface="Calibri" panose="020F0502020204030204" pitchFamily="34" charset="0"/>
                        </a:rPr>
                        <a:t>Review with mentor</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786268510"/>
                  </a:ext>
                </a:extLst>
              </a:tr>
            </a:tbl>
          </a:graphicData>
        </a:graphic>
      </p:graphicFrame>
      <p:graphicFrame>
        <p:nvGraphicFramePr>
          <p:cNvPr id="8" name="Table 7">
            <a:extLst>
              <a:ext uri="{FF2B5EF4-FFF2-40B4-BE49-F238E27FC236}">
                <a16:creationId xmlns:a16="http://schemas.microsoft.com/office/drawing/2014/main" id="{10B62FA5-6BC3-4139-BF4B-BC0533FC9E30}"/>
              </a:ext>
            </a:extLst>
          </p:cNvPr>
          <p:cNvGraphicFramePr>
            <a:graphicFrameLocks noGrp="1"/>
          </p:cNvGraphicFramePr>
          <p:nvPr>
            <p:extLst>
              <p:ext uri="{D42A27DB-BD31-4B8C-83A1-F6EECF244321}">
                <p14:modId xmlns:p14="http://schemas.microsoft.com/office/powerpoint/2010/main" val="33268104"/>
              </p:ext>
            </p:extLst>
          </p:nvPr>
        </p:nvGraphicFramePr>
        <p:xfrm>
          <a:off x="852805" y="4038600"/>
          <a:ext cx="2804795" cy="966965"/>
        </p:xfrm>
        <a:graphic>
          <a:graphicData uri="http://schemas.openxmlformats.org/drawingml/2006/table">
            <a:tbl>
              <a:tblPr/>
              <a:tblGrid>
                <a:gridCol w="2804795">
                  <a:extLst>
                    <a:ext uri="{9D8B030D-6E8A-4147-A177-3AD203B41FA5}">
                      <a16:colId xmlns:a16="http://schemas.microsoft.com/office/drawing/2014/main" val="145953621"/>
                    </a:ext>
                  </a:extLst>
                </a:gridCol>
              </a:tblGrid>
              <a:tr h="76200">
                <a:tc>
                  <a:txBody>
                    <a:bodyPr/>
                    <a:lstStyle/>
                    <a:p>
                      <a:pPr algn="l" fontAlgn="t"/>
                      <a:r>
                        <a:rPr lang="en-US" sz="1100" b="0" i="0" u="none" strike="noStrike" dirty="0">
                          <a:solidFill>
                            <a:srgbClr val="000000"/>
                          </a:solidFill>
                          <a:effectLst/>
                          <a:latin typeface="Calibri" panose="020F0502020204030204" pitchFamily="34" charset="0"/>
                        </a:rPr>
                        <a:t>Downloading video from you tube from python</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108669256"/>
                  </a:ext>
                </a:extLst>
              </a:tr>
              <a:tr h="228600">
                <a:tc>
                  <a:txBody>
                    <a:bodyPr/>
                    <a:lstStyle/>
                    <a:p>
                      <a:pPr algn="l" fontAlgn="t"/>
                      <a:r>
                        <a:rPr lang="en-US" sz="1100" b="0" i="0" u="none" strike="noStrike" dirty="0">
                          <a:solidFill>
                            <a:srgbClr val="000000"/>
                          </a:solidFill>
                          <a:effectLst/>
                          <a:latin typeface="Calibri" panose="020F0502020204030204" pitchFamily="34" charset="0"/>
                        </a:rPr>
                        <a:t>Folder manipulation</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151186561"/>
                  </a:ext>
                </a:extLst>
              </a:tr>
              <a:tr h="180200">
                <a:tc>
                  <a:txBody>
                    <a:bodyPr/>
                    <a:lstStyle/>
                    <a:p>
                      <a:pPr algn="l" fontAlgn="t"/>
                      <a:r>
                        <a:rPr lang="en-US" sz="1100" b="0" i="0" u="none" strike="noStrike" dirty="0">
                          <a:solidFill>
                            <a:srgbClr val="000000"/>
                          </a:solidFill>
                          <a:effectLst/>
                          <a:latin typeface="Calibri" panose="020F0502020204030204" pitchFamily="34" charset="0"/>
                        </a:rPr>
                        <a:t>Extraction of video frames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727270840"/>
                  </a:ext>
                </a:extLst>
              </a:tr>
              <a:tr h="190500">
                <a:tc>
                  <a:txBody>
                    <a:bodyPr/>
                    <a:lstStyle/>
                    <a:p>
                      <a:pPr algn="l" fontAlgn="t"/>
                      <a:r>
                        <a:rPr lang="en-US" sz="1100" b="0" i="0" u="none" strike="noStrike" dirty="0">
                          <a:solidFill>
                            <a:srgbClr val="000000"/>
                          </a:solidFill>
                          <a:effectLst/>
                          <a:latin typeface="Calibri" panose="020F0502020204030204" pitchFamily="34" charset="0"/>
                        </a:rPr>
                        <a:t>Discussion with team members(Code Review)</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275801164"/>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3530188818"/>
                  </a:ext>
                </a:extLst>
              </a:tr>
            </a:tbl>
          </a:graphicData>
        </a:graphic>
      </p:graphicFrame>
      <p:graphicFrame>
        <p:nvGraphicFramePr>
          <p:cNvPr id="12" name="Table 11">
            <a:extLst>
              <a:ext uri="{FF2B5EF4-FFF2-40B4-BE49-F238E27FC236}">
                <a16:creationId xmlns:a16="http://schemas.microsoft.com/office/drawing/2014/main" id="{B867AE09-33C3-49E9-B17D-862E145FF3BD}"/>
              </a:ext>
            </a:extLst>
          </p:cNvPr>
          <p:cNvGraphicFramePr>
            <a:graphicFrameLocks noGrp="1"/>
          </p:cNvGraphicFramePr>
          <p:nvPr>
            <p:extLst>
              <p:ext uri="{D42A27DB-BD31-4B8C-83A1-F6EECF244321}">
                <p14:modId xmlns:p14="http://schemas.microsoft.com/office/powerpoint/2010/main" val="982354240"/>
              </p:ext>
            </p:extLst>
          </p:nvPr>
        </p:nvGraphicFramePr>
        <p:xfrm>
          <a:off x="2775379" y="1554008"/>
          <a:ext cx="2611677" cy="1209201"/>
        </p:xfrm>
        <a:graphic>
          <a:graphicData uri="http://schemas.openxmlformats.org/drawingml/2006/table">
            <a:tbl>
              <a:tblPr/>
              <a:tblGrid>
                <a:gridCol w="2611677">
                  <a:extLst>
                    <a:ext uri="{9D8B030D-6E8A-4147-A177-3AD203B41FA5}">
                      <a16:colId xmlns:a16="http://schemas.microsoft.com/office/drawing/2014/main" val="1995928883"/>
                    </a:ext>
                  </a:extLst>
                </a:gridCol>
              </a:tblGrid>
              <a:tr h="200179">
                <a:tc>
                  <a:txBody>
                    <a:bodyPr/>
                    <a:lstStyle/>
                    <a:p>
                      <a:pPr algn="l" fontAlgn="t"/>
                      <a:r>
                        <a:rPr lang="en-US" sz="1100" b="0" i="0" u="none" strike="noStrike" dirty="0">
                          <a:solidFill>
                            <a:srgbClr val="000000"/>
                          </a:solidFill>
                          <a:effectLst/>
                          <a:latin typeface="Calibri" panose="020F0502020204030204" pitchFamily="34" charset="0"/>
                        </a:rPr>
                        <a:t>Repository creation in GitHub and google Colab</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16536721"/>
                  </a:ext>
                </a:extLst>
              </a:tr>
              <a:tr h="218658">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Creation of Video and Frame folders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2115606836"/>
                  </a:ext>
                </a:extLst>
              </a:tr>
              <a:tr h="215246">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Creation of Training and Test datasets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695436500"/>
                  </a:ext>
                </a:extLst>
              </a:tr>
              <a:tr h="215246">
                <a:tc>
                  <a:txBody>
                    <a:bodyPr/>
                    <a:lstStyle/>
                    <a:p>
                      <a:pPr algn="l" fontAlgn="b"/>
                      <a:r>
                        <a:rPr lang="en-US" sz="1100" b="0" i="0" u="none" strike="noStrike" dirty="0">
                          <a:solidFill>
                            <a:srgbClr val="000000"/>
                          </a:solidFill>
                          <a:effectLst/>
                          <a:latin typeface="Calibri" panose="020F0502020204030204" pitchFamily="34" charset="0"/>
                        </a:rPr>
                        <a:t>Discussion with team members(Code Review)</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4269161906"/>
                  </a:ext>
                </a:extLst>
              </a:tr>
              <a:tr h="215246">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2194173097"/>
                  </a:ext>
                </a:extLst>
              </a:tr>
            </a:tbl>
          </a:graphicData>
        </a:graphic>
      </p:graphicFrame>
      <p:graphicFrame>
        <p:nvGraphicFramePr>
          <p:cNvPr id="15" name="Table 14">
            <a:extLst>
              <a:ext uri="{FF2B5EF4-FFF2-40B4-BE49-F238E27FC236}">
                <a16:creationId xmlns:a16="http://schemas.microsoft.com/office/drawing/2014/main" id="{89CDC020-1616-4B68-BB90-4858E3927B7F}"/>
              </a:ext>
            </a:extLst>
          </p:cNvPr>
          <p:cNvGraphicFramePr>
            <a:graphicFrameLocks noGrp="1"/>
          </p:cNvGraphicFramePr>
          <p:nvPr>
            <p:extLst>
              <p:ext uri="{D42A27DB-BD31-4B8C-83A1-F6EECF244321}">
                <p14:modId xmlns:p14="http://schemas.microsoft.com/office/powerpoint/2010/main" val="1633046117"/>
              </p:ext>
            </p:extLst>
          </p:nvPr>
        </p:nvGraphicFramePr>
        <p:xfrm>
          <a:off x="4357434" y="3916415"/>
          <a:ext cx="2334059" cy="962290"/>
        </p:xfrm>
        <a:graphic>
          <a:graphicData uri="http://schemas.openxmlformats.org/drawingml/2006/table">
            <a:tbl>
              <a:tblPr/>
              <a:tblGrid>
                <a:gridCol w="2334059">
                  <a:extLst>
                    <a:ext uri="{9D8B030D-6E8A-4147-A177-3AD203B41FA5}">
                      <a16:colId xmlns:a16="http://schemas.microsoft.com/office/drawing/2014/main" val="177001734"/>
                    </a:ext>
                  </a:extLst>
                </a:gridCol>
              </a:tblGrid>
              <a:tr h="190500">
                <a:tc>
                  <a:txBody>
                    <a:bodyPr/>
                    <a:lstStyle/>
                    <a:p>
                      <a:pPr algn="l" fontAlgn="t"/>
                      <a:r>
                        <a:rPr lang="en-US" sz="1100" b="0" i="0" u="none" strike="noStrike" dirty="0">
                          <a:solidFill>
                            <a:srgbClr val="000000"/>
                          </a:solidFill>
                          <a:effectLst/>
                          <a:latin typeface="Calibri" panose="020F0502020204030204" pitchFamily="34" charset="0"/>
                        </a:rPr>
                        <a:t>Merging of code</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801647999"/>
                  </a:ext>
                </a:extLst>
              </a:tr>
              <a:tr h="236485">
                <a:tc>
                  <a:txBody>
                    <a:bodyPr/>
                    <a:lstStyle/>
                    <a:p>
                      <a:pPr algn="l" fontAlgn="t"/>
                      <a:r>
                        <a:rPr lang="en-IN" sz="1100" dirty="0">
                          <a:solidFill>
                            <a:schemeClr val="tx1">
                              <a:lumMod val="75000"/>
                              <a:lumOff val="25000"/>
                            </a:schemeClr>
                          </a:solidFill>
                          <a:latin typeface="+mn-lt"/>
                        </a:rPr>
                        <a:t>Finetuning and testing code</a:t>
                      </a:r>
                      <a:endParaRPr lang="en-US" sz="11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243756204"/>
                  </a:ext>
                </a:extLst>
              </a:tr>
              <a:tr h="190500">
                <a:tc>
                  <a:txBody>
                    <a:bodyPr/>
                    <a:lstStyle/>
                    <a:p>
                      <a:pPr algn="l" fontAlgn="b"/>
                      <a:r>
                        <a:rPr lang="en-US" sz="1100" b="0" i="0" u="none" strike="noStrike" dirty="0">
                          <a:solidFill>
                            <a:srgbClr val="000000"/>
                          </a:solidFill>
                          <a:effectLst/>
                          <a:latin typeface="Calibri" panose="020F0502020204030204" pitchFamily="34" charset="0"/>
                        </a:rPr>
                        <a:t>Preparation for mid-review (PPT/Code Review)</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220928460"/>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978744951"/>
                  </a:ext>
                </a:extLst>
              </a:tr>
            </a:tbl>
          </a:graphicData>
        </a:graphic>
      </p:graphicFrame>
      <p:cxnSp>
        <p:nvCxnSpPr>
          <p:cNvPr id="5" name="Straight Arrow Connector 4">
            <a:extLst>
              <a:ext uri="{FF2B5EF4-FFF2-40B4-BE49-F238E27FC236}">
                <a16:creationId xmlns:a16="http://schemas.microsoft.com/office/drawing/2014/main" id="{ED35A697-7EC0-4FC6-9291-A442BAD13226}"/>
              </a:ext>
            </a:extLst>
          </p:cNvPr>
          <p:cNvCxnSpPr/>
          <p:nvPr/>
        </p:nvCxnSpPr>
        <p:spPr>
          <a:xfrm>
            <a:off x="6248400" y="2158608"/>
            <a:ext cx="5105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5C8071F0-14EC-46B5-92A0-BC010119DE41}"/>
              </a:ext>
            </a:extLst>
          </p:cNvPr>
          <p:cNvCxnSpPr>
            <a:cxnSpLocks/>
          </p:cNvCxnSpPr>
          <p:nvPr/>
        </p:nvCxnSpPr>
        <p:spPr>
          <a:xfrm flipV="1">
            <a:off x="6934200" y="4522082"/>
            <a:ext cx="4419600" cy="499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2733687A-93AC-41B6-90A3-517893129FD2}"/>
              </a:ext>
            </a:extLst>
          </p:cNvPr>
          <p:cNvSpPr txBox="1"/>
          <p:nvPr/>
        </p:nvSpPr>
        <p:spPr>
          <a:xfrm>
            <a:off x="6553200" y="2554162"/>
            <a:ext cx="4572000" cy="369332"/>
          </a:xfrm>
          <a:prstGeom prst="rect">
            <a:avLst/>
          </a:prstGeom>
          <a:noFill/>
        </p:spPr>
        <p:txBody>
          <a:bodyPr wrap="square" rtlCol="0">
            <a:spAutoFit/>
          </a:bodyPr>
          <a:lstStyle/>
          <a:p>
            <a:r>
              <a:rPr lang="en-US" dirty="0"/>
              <a:t>Further Plan to be finalized</a:t>
            </a:r>
          </a:p>
        </p:txBody>
      </p:sp>
      <p:sp>
        <p:nvSpPr>
          <p:cNvPr id="11" name="TextBox 10">
            <a:extLst>
              <a:ext uri="{FF2B5EF4-FFF2-40B4-BE49-F238E27FC236}">
                <a16:creationId xmlns:a16="http://schemas.microsoft.com/office/drawing/2014/main" id="{9D7BA5FD-6FA0-4EA3-9895-4BB9362C3E8A}"/>
              </a:ext>
            </a:extLst>
          </p:cNvPr>
          <p:cNvSpPr txBox="1"/>
          <p:nvPr/>
        </p:nvSpPr>
        <p:spPr>
          <a:xfrm>
            <a:off x="7086600" y="4636233"/>
            <a:ext cx="4572000" cy="369332"/>
          </a:xfrm>
          <a:prstGeom prst="rect">
            <a:avLst/>
          </a:prstGeom>
          <a:noFill/>
        </p:spPr>
        <p:txBody>
          <a:bodyPr wrap="square" rtlCol="0">
            <a:spAutoFit/>
          </a:bodyPr>
          <a:lstStyle/>
          <a:p>
            <a:r>
              <a:rPr lang="en-US" dirty="0"/>
              <a:t>Further Plan to be finalized</a:t>
            </a:r>
          </a:p>
        </p:txBody>
      </p:sp>
    </p:spTree>
    <p:extLst>
      <p:ext uri="{BB962C8B-B14F-4D97-AF65-F5344CB8AC3E}">
        <p14:creationId xmlns:p14="http://schemas.microsoft.com/office/powerpoint/2010/main" val="2492470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Tentative Upcoming Plan of work</a:t>
            </a:r>
          </a:p>
        </p:txBody>
      </p:sp>
      <p:sp>
        <p:nvSpPr>
          <p:cNvPr id="26" name="Rectangle 25"/>
          <p:cNvSpPr/>
          <p:nvPr/>
        </p:nvSpPr>
        <p:spPr>
          <a:xfrm>
            <a:off x="1066352" y="2474522"/>
            <a:ext cx="45719" cy="878278"/>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8" name="Rectangle 27"/>
          <p:cNvSpPr/>
          <p:nvPr/>
        </p:nvSpPr>
        <p:spPr>
          <a:xfrm>
            <a:off x="4076741"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1" name="TextBox 30"/>
          <p:cNvSpPr txBox="1"/>
          <p:nvPr/>
        </p:nvSpPr>
        <p:spPr>
          <a:xfrm>
            <a:off x="686683" y="1018401"/>
            <a:ext cx="805056" cy="276999"/>
          </a:xfrm>
          <a:prstGeom prst="rect">
            <a:avLst/>
          </a:prstGeom>
          <a:solidFill>
            <a:schemeClr val="accent1"/>
          </a:solidFill>
          <a:ln>
            <a:solidFill>
              <a:schemeClr val="tx1"/>
            </a:solidFill>
          </a:ln>
        </p:spPr>
        <p:txBody>
          <a:bodyPr wrap="square" rtlCol="0">
            <a:spAutoFit/>
          </a:bodyPr>
          <a:lstStyle/>
          <a:p>
            <a:r>
              <a:rPr lang="en-US" sz="1200" dirty="0"/>
              <a:t>Week 05</a:t>
            </a:r>
          </a:p>
        </p:txBody>
      </p:sp>
      <p:sp>
        <p:nvSpPr>
          <p:cNvPr id="32" name="TextBox 31"/>
          <p:cNvSpPr txBox="1"/>
          <p:nvPr/>
        </p:nvSpPr>
        <p:spPr>
          <a:xfrm>
            <a:off x="3657600" y="1143000"/>
            <a:ext cx="851220" cy="276999"/>
          </a:xfrm>
          <a:prstGeom prst="rect">
            <a:avLst/>
          </a:prstGeom>
          <a:solidFill>
            <a:schemeClr val="accent1"/>
          </a:solidFill>
          <a:ln>
            <a:solidFill>
              <a:schemeClr val="tx1"/>
            </a:solidFill>
          </a:ln>
        </p:spPr>
        <p:txBody>
          <a:bodyPr wrap="square" rtlCol="0">
            <a:spAutoFit/>
          </a:bodyPr>
          <a:lstStyle/>
          <a:p>
            <a:r>
              <a:rPr lang="en-US" sz="1200" dirty="0"/>
              <a:t>Week 07</a:t>
            </a:r>
          </a:p>
        </p:txBody>
      </p:sp>
      <p:sp>
        <p:nvSpPr>
          <p:cNvPr id="35" name="Rectangle 34"/>
          <p:cNvSpPr/>
          <p:nvPr/>
        </p:nvSpPr>
        <p:spPr>
          <a:xfrm flipH="1">
            <a:off x="2163632" y="3323384"/>
            <a:ext cx="45719" cy="71521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6" name="TextBox 35"/>
          <p:cNvSpPr txBox="1"/>
          <p:nvPr/>
        </p:nvSpPr>
        <p:spPr>
          <a:xfrm>
            <a:off x="1791306" y="5209401"/>
            <a:ext cx="788887" cy="276999"/>
          </a:xfrm>
          <a:prstGeom prst="rect">
            <a:avLst/>
          </a:prstGeom>
          <a:solidFill>
            <a:schemeClr val="accent1"/>
          </a:solidFill>
          <a:ln>
            <a:solidFill>
              <a:schemeClr val="tx1"/>
            </a:solidFill>
          </a:ln>
        </p:spPr>
        <p:txBody>
          <a:bodyPr wrap="square" rtlCol="0">
            <a:spAutoFit/>
          </a:bodyPr>
          <a:lstStyle/>
          <a:p>
            <a:r>
              <a:rPr lang="en-US" sz="1200" dirty="0"/>
              <a:t>Week 06</a:t>
            </a:r>
          </a:p>
        </p:txBody>
      </p:sp>
      <p:sp>
        <p:nvSpPr>
          <p:cNvPr id="7" name="Rectangle 6"/>
          <p:cNvSpPr/>
          <p:nvPr/>
        </p:nvSpPr>
        <p:spPr>
          <a:xfrm>
            <a:off x="0" y="3293714"/>
            <a:ext cx="12192000" cy="59085"/>
          </a:xfrm>
          <a:prstGeom prst="rect">
            <a:avLst/>
          </a:prstGeom>
          <a:solidFill>
            <a:schemeClr val="bg1">
              <a:lumMod val="7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p:nvPr/>
        </p:nvSpPr>
        <p:spPr>
          <a:xfrm flipH="1">
            <a:off x="55502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8" name="TextBox 37"/>
          <p:cNvSpPr txBox="1"/>
          <p:nvPr/>
        </p:nvSpPr>
        <p:spPr>
          <a:xfrm>
            <a:off x="5181600" y="5209401"/>
            <a:ext cx="830032" cy="276999"/>
          </a:xfrm>
          <a:prstGeom prst="rect">
            <a:avLst/>
          </a:prstGeom>
          <a:solidFill>
            <a:schemeClr val="accent1"/>
          </a:solidFill>
          <a:ln>
            <a:solidFill>
              <a:schemeClr val="tx1"/>
            </a:solidFill>
          </a:ln>
        </p:spPr>
        <p:txBody>
          <a:bodyPr wrap="square" rtlCol="0">
            <a:spAutoFit/>
          </a:bodyPr>
          <a:lstStyle/>
          <a:p>
            <a:r>
              <a:rPr lang="en-US" sz="1200" dirty="0"/>
              <a:t>Week 08</a:t>
            </a:r>
          </a:p>
        </p:txBody>
      </p:sp>
      <p:graphicFrame>
        <p:nvGraphicFramePr>
          <p:cNvPr id="3" name="Table 2">
            <a:extLst>
              <a:ext uri="{FF2B5EF4-FFF2-40B4-BE49-F238E27FC236}">
                <a16:creationId xmlns:a16="http://schemas.microsoft.com/office/drawing/2014/main" id="{5DD24922-C582-44CD-A02F-2B244F08FC76}"/>
              </a:ext>
            </a:extLst>
          </p:cNvPr>
          <p:cNvGraphicFramePr>
            <a:graphicFrameLocks noGrp="1"/>
          </p:cNvGraphicFramePr>
          <p:nvPr>
            <p:extLst>
              <p:ext uri="{D42A27DB-BD31-4B8C-83A1-F6EECF244321}">
                <p14:modId xmlns:p14="http://schemas.microsoft.com/office/powerpoint/2010/main" val="216393986"/>
              </p:ext>
            </p:extLst>
          </p:nvPr>
        </p:nvGraphicFramePr>
        <p:xfrm>
          <a:off x="69066" y="1401238"/>
          <a:ext cx="2482513" cy="1073284"/>
        </p:xfrm>
        <a:graphic>
          <a:graphicData uri="http://schemas.openxmlformats.org/drawingml/2006/table">
            <a:tbl>
              <a:tblPr/>
              <a:tblGrid>
                <a:gridCol w="2482513">
                  <a:extLst>
                    <a:ext uri="{9D8B030D-6E8A-4147-A177-3AD203B41FA5}">
                      <a16:colId xmlns:a16="http://schemas.microsoft.com/office/drawing/2014/main" val="3067156436"/>
                    </a:ext>
                  </a:extLst>
                </a:gridCol>
              </a:tblGrid>
              <a:tr h="196005">
                <a:tc>
                  <a:txBody>
                    <a:bodyPr/>
                    <a:lstStyle/>
                    <a:p>
                      <a:pPr algn="l" fontAlgn="t"/>
                      <a:r>
                        <a:rPr lang="en-US" sz="1100" b="0" i="0" u="none" strike="noStrike" dirty="0">
                          <a:solidFill>
                            <a:srgbClr val="000000"/>
                          </a:solidFill>
                          <a:effectLst/>
                          <a:latin typeface="Calibri" panose="020F0502020204030204" pitchFamily="34" charset="0"/>
                        </a:rPr>
                        <a:t>Add Feedback from last review</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232759469"/>
                  </a:ext>
                </a:extLst>
              </a:tr>
              <a:tr h="225202">
                <a:tc>
                  <a:txBody>
                    <a:bodyPr/>
                    <a:lstStyle/>
                    <a:p>
                      <a:pPr algn="l" fontAlgn="t"/>
                      <a:r>
                        <a:rPr lang="en-US" sz="1100" b="0" i="0" u="none" strike="noStrike" dirty="0">
                          <a:solidFill>
                            <a:srgbClr val="000000"/>
                          </a:solidFill>
                          <a:effectLst/>
                          <a:latin typeface="Calibri" panose="020F0502020204030204" pitchFamily="34" charset="0"/>
                        </a:rPr>
                        <a:t>Image feature extraction – Sizing, Normalizing, Converting to </a:t>
                      </a:r>
                      <a:r>
                        <a:rPr lang="en-US" sz="1100" b="0" i="0" u="none" strike="noStrike" dirty="0" err="1">
                          <a:solidFill>
                            <a:srgbClr val="000000"/>
                          </a:solidFill>
                          <a:effectLst/>
                          <a:latin typeface="Calibri" panose="020F0502020204030204" pitchFamily="34" charset="0"/>
                        </a:rPr>
                        <a:t>numpy</a:t>
                      </a:r>
                      <a:r>
                        <a:rPr lang="en-US" sz="1100" b="0" i="0" u="none" strike="noStrike" dirty="0">
                          <a:solidFill>
                            <a:srgbClr val="000000"/>
                          </a:solidFill>
                          <a:effectLst/>
                          <a:latin typeface="Calibri" panose="020F0502020204030204" pitchFamily="34" charset="0"/>
                        </a:rPr>
                        <a:t> array </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16138534"/>
                  </a:ext>
                </a:extLst>
              </a:tr>
              <a:tr h="209182">
                <a:tc>
                  <a:txBody>
                    <a:bodyPr/>
                    <a:lstStyle/>
                    <a:p>
                      <a:pPr algn="l" fontAlgn="t"/>
                      <a:r>
                        <a:rPr lang="en-US" sz="1100" b="0" i="0" u="none" strike="noStrike" dirty="0">
                          <a:solidFill>
                            <a:srgbClr val="000000"/>
                          </a:solidFill>
                          <a:effectLst/>
                          <a:latin typeface="Calibri" panose="020F0502020204030204" pitchFamily="34" charset="0"/>
                        </a:rPr>
                        <a:t>Extracting Feature using pre-trained weights on ImageNet (VGG16)</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329670368"/>
                  </a:ext>
                </a:extLst>
              </a:tr>
              <a:tr h="187669">
                <a:tc>
                  <a:txBody>
                    <a:bodyPr/>
                    <a:lstStyle/>
                    <a:p>
                      <a:pPr algn="l" fontAlgn="t"/>
                      <a:r>
                        <a:rPr lang="en-US" sz="1100" b="0" i="0" u="none" strike="noStrike" dirty="0">
                          <a:solidFill>
                            <a:srgbClr val="000000"/>
                          </a:solidFill>
                          <a:effectLst/>
                          <a:latin typeface="Calibri" panose="020F0502020204030204" pitchFamily="34" charset="0"/>
                        </a:rPr>
                        <a:t>Review with mentor</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786268510"/>
                  </a:ext>
                </a:extLst>
              </a:tr>
            </a:tbl>
          </a:graphicData>
        </a:graphic>
      </p:graphicFrame>
      <p:graphicFrame>
        <p:nvGraphicFramePr>
          <p:cNvPr id="8" name="Table 7">
            <a:extLst>
              <a:ext uri="{FF2B5EF4-FFF2-40B4-BE49-F238E27FC236}">
                <a16:creationId xmlns:a16="http://schemas.microsoft.com/office/drawing/2014/main" id="{10B62FA5-6BC3-4139-BF4B-BC0533FC9E30}"/>
              </a:ext>
            </a:extLst>
          </p:cNvPr>
          <p:cNvGraphicFramePr>
            <a:graphicFrameLocks noGrp="1"/>
          </p:cNvGraphicFramePr>
          <p:nvPr>
            <p:extLst>
              <p:ext uri="{D42A27DB-BD31-4B8C-83A1-F6EECF244321}">
                <p14:modId xmlns:p14="http://schemas.microsoft.com/office/powerpoint/2010/main" val="2063192054"/>
              </p:ext>
            </p:extLst>
          </p:nvPr>
        </p:nvGraphicFramePr>
        <p:xfrm>
          <a:off x="852805" y="4038600"/>
          <a:ext cx="2804795" cy="966965"/>
        </p:xfrm>
        <a:graphic>
          <a:graphicData uri="http://schemas.openxmlformats.org/drawingml/2006/table">
            <a:tbl>
              <a:tblPr/>
              <a:tblGrid>
                <a:gridCol w="2804795">
                  <a:extLst>
                    <a:ext uri="{9D8B030D-6E8A-4147-A177-3AD203B41FA5}">
                      <a16:colId xmlns:a16="http://schemas.microsoft.com/office/drawing/2014/main" val="145953621"/>
                    </a:ext>
                  </a:extLst>
                </a:gridCol>
              </a:tblGrid>
              <a:tr h="76200">
                <a:tc>
                  <a:txBody>
                    <a:bodyPr/>
                    <a:lstStyle/>
                    <a:p>
                      <a:pPr algn="l" fontAlgn="t"/>
                      <a:r>
                        <a:rPr lang="en-US" sz="1100" b="0" i="0" u="none" strike="noStrike" dirty="0">
                          <a:solidFill>
                            <a:srgbClr val="000000"/>
                          </a:solidFill>
                          <a:effectLst/>
                          <a:latin typeface="Calibri" panose="020F0502020204030204" pitchFamily="34" charset="0"/>
                        </a:rPr>
                        <a:t>Create </a:t>
                      </a:r>
                      <a:r>
                        <a:rPr lang="en-US" sz="1100" b="0" i="0" u="none" strike="noStrike" dirty="0" err="1">
                          <a:solidFill>
                            <a:srgbClr val="000000"/>
                          </a:solidFill>
                          <a:effectLst/>
                          <a:latin typeface="Calibri" panose="020F0502020204030204" pitchFamily="34" charset="0"/>
                        </a:rPr>
                        <a:t>Keras</a:t>
                      </a:r>
                      <a:r>
                        <a:rPr lang="en-US" sz="1100" b="0" i="0" u="none" strike="noStrike" dirty="0">
                          <a:solidFill>
                            <a:srgbClr val="000000"/>
                          </a:solidFill>
                          <a:effectLst/>
                          <a:latin typeface="Calibri" panose="020F0502020204030204" pitchFamily="34" charset="0"/>
                        </a:rPr>
                        <a:t> Sequential Model</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108669256"/>
                  </a:ext>
                </a:extLst>
              </a:tr>
              <a:tr h="228600">
                <a:tc>
                  <a:txBody>
                    <a:bodyPr/>
                    <a:lstStyle/>
                    <a:p>
                      <a:pPr algn="l" fontAlgn="t"/>
                      <a:r>
                        <a:rPr lang="en-US" sz="1100" b="0" i="0" u="none" strike="noStrike" dirty="0">
                          <a:solidFill>
                            <a:srgbClr val="000000"/>
                          </a:solidFill>
                          <a:effectLst/>
                          <a:latin typeface="Calibri" panose="020F0502020204030204" pitchFamily="34" charset="0"/>
                        </a:rPr>
                        <a:t>Save model for reuse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151186561"/>
                  </a:ext>
                </a:extLst>
              </a:tr>
              <a:tr h="180200">
                <a:tc>
                  <a:txBody>
                    <a:bodyPr/>
                    <a:lstStyle/>
                    <a:p>
                      <a:pPr algn="l" fontAlgn="t"/>
                      <a:r>
                        <a:rPr lang="en-US" sz="1100" b="0" i="0" u="none" strike="noStrike" dirty="0">
                          <a:solidFill>
                            <a:srgbClr val="000000"/>
                          </a:solidFill>
                          <a:effectLst/>
                          <a:latin typeface="Calibri" panose="020F0502020204030204" pitchFamily="34" charset="0"/>
                        </a:rPr>
                        <a:t>Test Model with unlabeled video</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727270840"/>
                  </a:ext>
                </a:extLst>
              </a:tr>
              <a:tr h="190500">
                <a:tc>
                  <a:txBody>
                    <a:bodyPr/>
                    <a:lstStyle/>
                    <a:p>
                      <a:pPr algn="l" fontAlgn="t"/>
                      <a:r>
                        <a:rPr lang="en-US" sz="1100" b="0" i="0" u="none" strike="noStrike" dirty="0">
                          <a:solidFill>
                            <a:srgbClr val="000000"/>
                          </a:solidFill>
                          <a:effectLst/>
                          <a:latin typeface="Calibri" panose="020F0502020204030204" pitchFamily="34" charset="0"/>
                        </a:rPr>
                        <a:t>Start building the report</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275801164"/>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3530188818"/>
                  </a:ext>
                </a:extLst>
              </a:tr>
            </a:tbl>
          </a:graphicData>
        </a:graphic>
      </p:graphicFrame>
      <p:graphicFrame>
        <p:nvGraphicFramePr>
          <p:cNvPr id="12" name="Table 11">
            <a:extLst>
              <a:ext uri="{FF2B5EF4-FFF2-40B4-BE49-F238E27FC236}">
                <a16:creationId xmlns:a16="http://schemas.microsoft.com/office/drawing/2014/main" id="{B867AE09-33C3-49E9-B17D-862E145FF3BD}"/>
              </a:ext>
            </a:extLst>
          </p:cNvPr>
          <p:cNvGraphicFramePr>
            <a:graphicFrameLocks noGrp="1"/>
          </p:cNvGraphicFramePr>
          <p:nvPr>
            <p:extLst>
              <p:ext uri="{D42A27DB-BD31-4B8C-83A1-F6EECF244321}">
                <p14:modId xmlns:p14="http://schemas.microsoft.com/office/powerpoint/2010/main" val="1506118572"/>
              </p:ext>
            </p:extLst>
          </p:nvPr>
        </p:nvGraphicFramePr>
        <p:xfrm>
          <a:off x="2775379" y="1554008"/>
          <a:ext cx="2611677" cy="1064575"/>
        </p:xfrm>
        <a:graphic>
          <a:graphicData uri="http://schemas.openxmlformats.org/drawingml/2006/table">
            <a:tbl>
              <a:tblPr/>
              <a:tblGrid>
                <a:gridCol w="2611677">
                  <a:extLst>
                    <a:ext uri="{9D8B030D-6E8A-4147-A177-3AD203B41FA5}">
                      <a16:colId xmlns:a16="http://schemas.microsoft.com/office/drawing/2014/main" val="1995928883"/>
                    </a:ext>
                  </a:extLst>
                </a:gridCol>
              </a:tblGrid>
              <a:tr h="200179">
                <a:tc>
                  <a:txBody>
                    <a:bodyPr/>
                    <a:lstStyle/>
                    <a:p>
                      <a:pPr algn="l" fontAlgn="t"/>
                      <a:r>
                        <a:rPr lang="en-US" sz="1100" b="0" i="0" u="none" strike="noStrike" dirty="0">
                          <a:solidFill>
                            <a:srgbClr val="000000"/>
                          </a:solidFill>
                          <a:effectLst/>
                          <a:latin typeface="Calibri" panose="020F0502020204030204" pitchFamily="34" charset="0"/>
                        </a:rPr>
                        <a:t>Create custom CNN model</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16536721"/>
                  </a:ext>
                </a:extLst>
              </a:tr>
              <a:tr h="218658">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Train and Test model</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2115606836"/>
                  </a:ext>
                </a:extLst>
              </a:tr>
              <a:tr h="215246">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Compare against VGG Model</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695436500"/>
                  </a:ext>
                </a:extLst>
              </a:tr>
              <a:tr h="215246">
                <a:tc>
                  <a:txBody>
                    <a:bodyPr/>
                    <a:lstStyle/>
                    <a:p>
                      <a:pPr algn="l" fontAlgn="b"/>
                      <a:r>
                        <a:rPr lang="en-US" sz="1100" b="0" i="0" u="none" strike="noStrike" dirty="0">
                          <a:solidFill>
                            <a:srgbClr val="000000"/>
                          </a:solidFill>
                          <a:effectLst/>
                          <a:latin typeface="Calibri" panose="020F0502020204030204" pitchFamily="34" charset="0"/>
                        </a:rPr>
                        <a:t>Plot Model Accuracy and Loss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4269161906"/>
                  </a:ext>
                </a:extLst>
              </a:tr>
              <a:tr h="215246">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2194173097"/>
                  </a:ext>
                </a:extLst>
              </a:tr>
            </a:tbl>
          </a:graphicData>
        </a:graphic>
      </p:graphicFrame>
      <p:graphicFrame>
        <p:nvGraphicFramePr>
          <p:cNvPr id="15" name="Table 14">
            <a:extLst>
              <a:ext uri="{FF2B5EF4-FFF2-40B4-BE49-F238E27FC236}">
                <a16:creationId xmlns:a16="http://schemas.microsoft.com/office/drawing/2014/main" id="{89CDC020-1616-4B68-BB90-4858E3927B7F}"/>
              </a:ext>
            </a:extLst>
          </p:cNvPr>
          <p:cNvGraphicFramePr>
            <a:graphicFrameLocks noGrp="1"/>
          </p:cNvGraphicFramePr>
          <p:nvPr>
            <p:extLst>
              <p:ext uri="{D42A27DB-BD31-4B8C-83A1-F6EECF244321}">
                <p14:modId xmlns:p14="http://schemas.microsoft.com/office/powerpoint/2010/main" val="159214456"/>
              </p:ext>
            </p:extLst>
          </p:nvPr>
        </p:nvGraphicFramePr>
        <p:xfrm>
          <a:off x="4357434" y="3916415"/>
          <a:ext cx="2334059" cy="807985"/>
        </p:xfrm>
        <a:graphic>
          <a:graphicData uri="http://schemas.openxmlformats.org/drawingml/2006/table">
            <a:tbl>
              <a:tblPr/>
              <a:tblGrid>
                <a:gridCol w="2334059">
                  <a:extLst>
                    <a:ext uri="{9D8B030D-6E8A-4147-A177-3AD203B41FA5}">
                      <a16:colId xmlns:a16="http://schemas.microsoft.com/office/drawing/2014/main" val="177001734"/>
                    </a:ext>
                  </a:extLst>
                </a:gridCol>
              </a:tblGrid>
              <a:tr h="190500">
                <a:tc>
                  <a:txBody>
                    <a:bodyPr/>
                    <a:lstStyle/>
                    <a:p>
                      <a:pPr algn="l" fontAlgn="t"/>
                      <a:r>
                        <a:rPr lang="en-US" sz="1100" b="0" i="0" u="none" strike="noStrike" dirty="0">
                          <a:solidFill>
                            <a:srgbClr val="000000"/>
                          </a:solidFill>
                          <a:effectLst/>
                          <a:latin typeface="Calibri" panose="020F0502020204030204" pitchFamily="34" charset="0"/>
                        </a:rPr>
                        <a:t>Create Web application</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801647999"/>
                  </a:ext>
                </a:extLst>
              </a:tr>
              <a:tr h="236485">
                <a:tc>
                  <a:txBody>
                    <a:bodyPr/>
                    <a:lstStyle/>
                    <a:p>
                      <a:pPr algn="l" fontAlgn="t"/>
                      <a:r>
                        <a:rPr lang="en-IN" sz="1100" dirty="0">
                          <a:solidFill>
                            <a:schemeClr val="tx1">
                              <a:lumMod val="75000"/>
                              <a:lumOff val="25000"/>
                            </a:schemeClr>
                          </a:solidFill>
                          <a:latin typeface="+mn-lt"/>
                        </a:rPr>
                        <a:t>Finetuning and testing code</a:t>
                      </a:r>
                      <a:endParaRPr lang="en-US" sz="11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243756204"/>
                  </a:ext>
                </a:extLst>
              </a:tr>
              <a:tr h="190500">
                <a:tc>
                  <a:txBody>
                    <a:bodyPr/>
                    <a:lstStyle/>
                    <a:p>
                      <a:pPr algn="l" fontAlgn="b"/>
                      <a:r>
                        <a:rPr lang="en-US" sz="1100" b="0" i="0" u="none" strike="noStrike" dirty="0">
                          <a:solidFill>
                            <a:srgbClr val="000000"/>
                          </a:solidFill>
                          <a:effectLst/>
                          <a:latin typeface="Calibri" panose="020F0502020204030204" pitchFamily="34" charset="0"/>
                        </a:rPr>
                        <a:t>Preparation of final PPT and report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220928460"/>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978744951"/>
                  </a:ext>
                </a:extLst>
              </a:tr>
            </a:tbl>
          </a:graphicData>
        </a:graphic>
      </p:graphicFrame>
    </p:spTree>
    <p:extLst>
      <p:ext uri="{BB962C8B-B14F-4D97-AF65-F5344CB8AC3E}">
        <p14:creationId xmlns:p14="http://schemas.microsoft.com/office/powerpoint/2010/main" val="284192203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6576</TotalTime>
  <Words>2238</Words>
  <Application>Microsoft Office PowerPoint</Application>
  <PresentationFormat>Widescreen</PresentationFormat>
  <Paragraphs>308</Paragraphs>
  <Slides>24</Slides>
  <Notes>3</Notes>
  <HiddenSlides>12</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24</vt:i4>
      </vt:variant>
    </vt:vector>
  </HeadingPairs>
  <TitlesOfParts>
    <vt:vector size="36" baseType="lpstr">
      <vt:lpstr>Arial</vt:lpstr>
      <vt:lpstr>Calibri</vt:lpstr>
      <vt:lpstr>Calibri Light</vt:lpstr>
      <vt:lpstr>Helvetica</vt:lpstr>
      <vt:lpstr>Helvetica Light</vt:lpstr>
      <vt:lpstr>Helvetica Neue</vt:lpstr>
      <vt:lpstr>Times New Roman</vt:lpstr>
      <vt:lpstr>TimesNewRomanPSMT</vt:lpstr>
      <vt:lpstr>Wingdings</vt:lpstr>
      <vt:lpstr>Wingdings 3</vt:lpstr>
      <vt:lpstr>Office Theme</vt:lpstr>
      <vt:lpstr>Worksheet</vt:lpstr>
      <vt:lpstr>Domain #5 Capstone Project Video Analysis and Event recognition</vt:lpstr>
      <vt:lpstr>Table of Contents</vt:lpstr>
      <vt:lpstr>OBJECTIVE </vt:lpstr>
      <vt:lpstr>Problem Statement</vt:lpstr>
      <vt:lpstr>Business Benefit and Applications</vt:lpstr>
      <vt:lpstr>Business Benefits and applications cont..</vt:lpstr>
      <vt:lpstr>Business Benefits-cont..</vt:lpstr>
      <vt:lpstr>Detailed Plan of work</vt:lpstr>
      <vt:lpstr>Tentative Upcoming Plan of work</vt:lpstr>
      <vt:lpstr>PowerPoint Presentation</vt:lpstr>
      <vt:lpstr>Project Resources </vt:lpstr>
      <vt:lpstr>PowerPoint Presentation</vt:lpstr>
      <vt:lpstr>Mid Review Feedback Incorporation</vt:lpstr>
      <vt:lpstr>Detailed Plan of work</vt:lpstr>
      <vt:lpstr>Architecture Diagram</vt:lpstr>
      <vt:lpstr>Project Setup Demo</vt:lpstr>
      <vt:lpstr>Machine Learning Modelling &amp; Techniques Applied</vt:lpstr>
      <vt:lpstr>Audio to Text – Sample Output</vt:lpstr>
      <vt:lpstr>Object Detection</vt:lpstr>
      <vt:lpstr>Object Detection Difference YOLOv3 - YOLOv4</vt:lpstr>
      <vt:lpstr>Object Detection Difference YOLOv3 - YOLOv4</vt:lpstr>
      <vt:lpstr>Headline-Tagline Search Result</vt:lpstr>
      <vt:lpstr>Conclusion and Recommendation</vt:lpstr>
      <vt:lpstr>Future Scope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Jaydeep Ghose</cp:lastModifiedBy>
  <cp:revision>384</cp:revision>
  <dcterms:created xsi:type="dcterms:W3CDTF">2018-10-16T06:13:57Z</dcterms:created>
  <dcterms:modified xsi:type="dcterms:W3CDTF">2021-10-03T07:51:36Z</dcterms:modified>
</cp:coreProperties>
</file>

<file path=docProps/thumbnail.jpeg>
</file>